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48"/>
  </p:notesMasterIdLst>
  <p:handoutMasterIdLst>
    <p:handoutMasterId r:id="rId149"/>
  </p:handoutMasterIdLst>
  <p:sldIdLst>
    <p:sldId id="544" r:id="rId3"/>
    <p:sldId id="730" r:id="rId4"/>
    <p:sldId id="731" r:id="rId5"/>
    <p:sldId id="732" r:id="rId6"/>
    <p:sldId id="733" r:id="rId7"/>
    <p:sldId id="893" r:id="rId8"/>
    <p:sldId id="737" r:id="rId9"/>
    <p:sldId id="738" r:id="rId10"/>
    <p:sldId id="739" r:id="rId11"/>
    <p:sldId id="740" r:id="rId12"/>
    <p:sldId id="840" r:id="rId13"/>
    <p:sldId id="741" r:id="rId14"/>
    <p:sldId id="742" r:id="rId15"/>
    <p:sldId id="743" r:id="rId16"/>
    <p:sldId id="836" r:id="rId17"/>
    <p:sldId id="745" r:id="rId18"/>
    <p:sldId id="746" r:id="rId19"/>
    <p:sldId id="747" r:id="rId20"/>
    <p:sldId id="872" r:id="rId21"/>
    <p:sldId id="749" r:id="rId22"/>
    <p:sldId id="750" r:id="rId23"/>
    <p:sldId id="751" r:id="rId24"/>
    <p:sldId id="752" r:id="rId25"/>
    <p:sldId id="753" r:id="rId26"/>
    <p:sldId id="748" r:id="rId27"/>
    <p:sldId id="754" r:id="rId28"/>
    <p:sldId id="756" r:id="rId29"/>
    <p:sldId id="755" r:id="rId30"/>
    <p:sldId id="757" r:id="rId31"/>
    <p:sldId id="758" r:id="rId32"/>
    <p:sldId id="759" r:id="rId33"/>
    <p:sldId id="760" r:id="rId34"/>
    <p:sldId id="761" r:id="rId35"/>
    <p:sldId id="762" r:id="rId36"/>
    <p:sldId id="763" r:id="rId37"/>
    <p:sldId id="764" r:id="rId38"/>
    <p:sldId id="765" r:id="rId39"/>
    <p:sldId id="766" r:id="rId40"/>
    <p:sldId id="767" r:id="rId41"/>
    <p:sldId id="768" r:id="rId42"/>
    <p:sldId id="769" r:id="rId43"/>
    <p:sldId id="770" r:id="rId44"/>
    <p:sldId id="832" r:id="rId45"/>
    <p:sldId id="773" r:id="rId46"/>
    <p:sldId id="774" r:id="rId47"/>
    <p:sldId id="775" r:id="rId48"/>
    <p:sldId id="855" r:id="rId49"/>
    <p:sldId id="842" r:id="rId50"/>
    <p:sldId id="843" r:id="rId51"/>
    <p:sldId id="844" r:id="rId52"/>
    <p:sldId id="845" r:id="rId53"/>
    <p:sldId id="846" r:id="rId54"/>
    <p:sldId id="847" r:id="rId55"/>
    <p:sldId id="848" r:id="rId56"/>
    <p:sldId id="849" r:id="rId57"/>
    <p:sldId id="850" r:id="rId58"/>
    <p:sldId id="851" r:id="rId59"/>
    <p:sldId id="852" r:id="rId60"/>
    <p:sldId id="853" r:id="rId61"/>
    <p:sldId id="776" r:id="rId62"/>
    <p:sldId id="883" r:id="rId63"/>
    <p:sldId id="778" r:id="rId64"/>
    <p:sldId id="779" r:id="rId65"/>
    <p:sldId id="841" r:id="rId66"/>
    <p:sldId id="780" r:id="rId67"/>
    <p:sldId id="781" r:id="rId68"/>
    <p:sldId id="782" r:id="rId69"/>
    <p:sldId id="783" r:id="rId70"/>
    <p:sldId id="784" r:id="rId71"/>
    <p:sldId id="785" r:id="rId72"/>
    <p:sldId id="786" r:id="rId73"/>
    <p:sldId id="787" r:id="rId74"/>
    <p:sldId id="884" r:id="rId75"/>
    <p:sldId id="788" r:id="rId76"/>
    <p:sldId id="789" r:id="rId77"/>
    <p:sldId id="790" r:id="rId78"/>
    <p:sldId id="880" r:id="rId79"/>
    <p:sldId id="881" r:id="rId80"/>
    <p:sldId id="882" r:id="rId81"/>
    <p:sldId id="791" r:id="rId82"/>
    <p:sldId id="792" r:id="rId83"/>
    <p:sldId id="793" r:id="rId84"/>
    <p:sldId id="794" r:id="rId85"/>
    <p:sldId id="795" r:id="rId86"/>
    <p:sldId id="796" r:id="rId87"/>
    <p:sldId id="797" r:id="rId88"/>
    <p:sldId id="871" r:id="rId89"/>
    <p:sldId id="798" r:id="rId90"/>
    <p:sldId id="799" r:id="rId91"/>
    <p:sldId id="800" r:id="rId92"/>
    <p:sldId id="801" r:id="rId93"/>
    <p:sldId id="802" r:id="rId94"/>
    <p:sldId id="896" r:id="rId95"/>
    <p:sldId id="805" r:id="rId96"/>
    <p:sldId id="806" r:id="rId97"/>
    <p:sldId id="803" r:id="rId98"/>
    <p:sldId id="807" r:id="rId99"/>
    <p:sldId id="810" r:id="rId100"/>
    <p:sldId id="811" r:id="rId101"/>
    <p:sldId id="812" r:id="rId102"/>
    <p:sldId id="809" r:id="rId103"/>
    <p:sldId id="814" r:id="rId104"/>
    <p:sldId id="813" r:id="rId105"/>
    <p:sldId id="815" r:id="rId106"/>
    <p:sldId id="817" r:id="rId107"/>
    <p:sldId id="816" r:id="rId108"/>
    <p:sldId id="819" r:id="rId109"/>
    <p:sldId id="818" r:id="rId110"/>
    <p:sldId id="821" r:id="rId111"/>
    <p:sldId id="895" r:id="rId112"/>
    <p:sldId id="822" r:id="rId113"/>
    <p:sldId id="823" r:id="rId114"/>
    <p:sldId id="824" r:id="rId115"/>
    <p:sldId id="825" r:id="rId116"/>
    <p:sldId id="826" r:id="rId117"/>
    <p:sldId id="834" r:id="rId118"/>
    <p:sldId id="835" r:id="rId119"/>
    <p:sldId id="869" r:id="rId120"/>
    <p:sldId id="856" r:id="rId121"/>
    <p:sldId id="857" r:id="rId122"/>
    <p:sldId id="858" r:id="rId123"/>
    <p:sldId id="859" r:id="rId124"/>
    <p:sldId id="860" r:id="rId125"/>
    <p:sldId id="861" r:id="rId126"/>
    <p:sldId id="862" r:id="rId127"/>
    <p:sldId id="863" r:id="rId128"/>
    <p:sldId id="864" r:id="rId129"/>
    <p:sldId id="865" r:id="rId130"/>
    <p:sldId id="866" r:id="rId131"/>
    <p:sldId id="867" r:id="rId132"/>
    <p:sldId id="868" r:id="rId133"/>
    <p:sldId id="885" r:id="rId134"/>
    <p:sldId id="886" r:id="rId135"/>
    <p:sldId id="887" r:id="rId136"/>
    <p:sldId id="888" r:id="rId137"/>
    <p:sldId id="889" r:id="rId138"/>
    <p:sldId id="890" r:id="rId139"/>
    <p:sldId id="891" r:id="rId140"/>
    <p:sldId id="873" r:id="rId141"/>
    <p:sldId id="874" r:id="rId142"/>
    <p:sldId id="875" r:id="rId143"/>
    <p:sldId id="876" r:id="rId144"/>
    <p:sldId id="877" r:id="rId145"/>
    <p:sldId id="878" r:id="rId146"/>
    <p:sldId id="879" r:id="rId147"/>
  </p:sldIdLst>
  <p:sldSz cx="9906000" cy="6858000" type="A4"/>
  <p:notesSz cx="6865938" cy="999807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9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pos="262">
          <p15:clr>
            <a:srgbClr val="A4A3A4"/>
          </p15:clr>
        </p15:guide>
        <p15:guide id="7" pos="5025">
          <p15:clr>
            <a:srgbClr val="A4A3A4"/>
          </p15:clr>
        </p15:guide>
        <p15:guide id="8" pos="3574">
          <p15:clr>
            <a:srgbClr val="A4A3A4"/>
          </p15:clr>
        </p15:guide>
        <p15:guide id="9" pos="1941">
          <p15:clr>
            <a:srgbClr val="A4A3A4"/>
          </p15:clr>
        </p15:guide>
        <p15:guide id="10" pos="3120">
          <p15:clr>
            <a:srgbClr val="A4A3A4"/>
          </p15:clr>
        </p15:guide>
        <p15:guide id="11" pos="6159">
          <p15:clr>
            <a:srgbClr val="A4A3A4"/>
          </p15:clr>
        </p15:guide>
        <p15:guide id="12" pos="6068">
          <p15:clr>
            <a:srgbClr val="A4A3A4"/>
          </p15:clr>
        </p15:guide>
        <p15:guide id="13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09900"/>
    <a:srgbClr val="33CCCC"/>
    <a:srgbClr val="66CCFF"/>
    <a:srgbClr val="33CCFF"/>
    <a:srgbClr val="FFCF89"/>
    <a:srgbClr val="008000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4" autoAdjust="0"/>
    <p:restoredTop sz="74054" autoAdjust="0"/>
  </p:normalViewPr>
  <p:slideViewPr>
    <p:cSldViewPr showGuides="1">
      <p:cViewPr varScale="1">
        <p:scale>
          <a:sx n="71" d="100"/>
          <a:sy n="71" d="100"/>
        </p:scale>
        <p:origin x="1320" y="60"/>
      </p:cViewPr>
      <p:guideLst>
        <p:guide orient="horz" pos="119"/>
        <p:guide orient="horz" pos="618"/>
        <p:guide orient="horz" pos="754"/>
        <p:guide orient="horz" pos="4020"/>
        <p:guide orient="horz" pos="4156"/>
        <p:guide pos="262"/>
        <p:guide pos="5025"/>
        <p:guide pos="3574"/>
        <p:guide pos="1941"/>
        <p:guide pos="3120"/>
        <p:guide pos="6159"/>
        <p:guide pos="6068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1908" y="-72"/>
      </p:cViewPr>
      <p:guideLst>
        <p:guide orient="horz" pos="3151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microsoft.com/office/2015/10/relationships/revisionInfo" Target="revisionInfo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7DD450FB-E46D-4F20-B265-488280F9FF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>
            <a:lvl1pPr algn="l" defTabSz="926609" eaLnBrk="1" hangingPunct="1">
              <a:defRPr sz="13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AEC1E8A8-3F4F-4003-954D-B1E53C03A7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275" y="0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>
            <a:lvl1pPr algn="r" defTabSz="926609" eaLnBrk="1" hangingPunct="1">
              <a:defRPr sz="13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5D940D4E-FB8B-4152-B0F5-822F1365BE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6345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b" anchorCtr="0" compatLnSpc="1">
            <a:prstTxWarp prst="textNoShape">
              <a:avLst/>
            </a:prstTxWarp>
          </a:bodyPr>
          <a:lstStyle>
            <a:lvl1pPr algn="l" defTabSz="926609" eaLnBrk="1" hangingPunct="1">
              <a:defRPr sz="13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xmlns="" id="{0C647D7E-FD60-44E4-B0A9-E5D939AFD2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b" anchorCtr="0" compatLnSpc="1">
            <a:prstTxWarp prst="textNoShape">
              <a:avLst/>
            </a:prstTxWarp>
          </a:bodyPr>
          <a:lstStyle>
            <a:lvl1pPr algn="r" defTabSz="926609" eaLnBrk="1" hangingPunct="1">
              <a:defRPr sz="1300" b="0" u="none"/>
            </a:lvl1pPr>
          </a:lstStyle>
          <a:p>
            <a:pPr>
              <a:defRPr/>
            </a:pPr>
            <a:fld id="{A5315040-2C45-4619-A5E8-794C534235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8892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C6855EC9-75F7-48C6-9786-6AD1B16CD3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>
            <a:lvl1pPr algn="l" defTabSz="926609" eaLnBrk="1" hangingPunct="1">
              <a:defRPr sz="13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118AC9F4-7281-4D16-98EE-5BF271BD05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0275" y="0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>
            <a:lvl1pPr algn="r" defTabSz="926609" eaLnBrk="1" hangingPunct="1">
              <a:defRPr sz="13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92BF85E0-8656-4785-8230-02A41FD77D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47713"/>
            <a:ext cx="5418138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952A6F5C-A691-48F7-A4B0-C37DD9D882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201" y="4748967"/>
            <a:ext cx="5033539" cy="450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5C357063-124D-4459-8A9D-8C81814483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6345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b" anchorCtr="0" compatLnSpc="1">
            <a:prstTxWarp prst="textNoShape">
              <a:avLst/>
            </a:prstTxWarp>
          </a:bodyPr>
          <a:lstStyle>
            <a:lvl1pPr algn="l" defTabSz="926609" eaLnBrk="1" hangingPunct="1">
              <a:defRPr sz="1300" b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F9A8397E-006D-4A82-B1F0-FE62F389A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b" anchorCtr="0" compatLnSpc="1">
            <a:prstTxWarp prst="textNoShape">
              <a:avLst/>
            </a:prstTxWarp>
          </a:bodyPr>
          <a:lstStyle>
            <a:lvl1pPr algn="r" defTabSz="926609" eaLnBrk="1" hangingPunct="1">
              <a:defRPr sz="1300" b="0" u="none"/>
            </a:lvl1pPr>
          </a:lstStyle>
          <a:p>
            <a:pPr>
              <a:defRPr/>
            </a:pPr>
            <a:fld id="{B73B2854-7F8E-4EF7-BD71-11CF8947E7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7582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3896EA18-68F6-462C-A47D-62C9F92D2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90D226-7D3C-4454-9271-E4745C5CDDC5}" type="slidenum">
              <a:rPr lang="it-IT" altLang="it-IT" sz="1300" b="0" u="none"/>
              <a:pPr/>
              <a:t>1</a:t>
            </a:fld>
            <a:endParaRPr lang="it-IT" altLang="it-IT" sz="1300" b="0" u="none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8901FDA5-21D4-4F0E-8392-E5095CED7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50888"/>
            <a:ext cx="5414963" cy="3748087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673FF06D-D3B1-4CEC-A666-44503109B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6201" y="4748967"/>
            <a:ext cx="5033539" cy="45012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071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4403D650-C35B-4070-AB2A-2978249003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3790099-9530-4926-AF23-60D0F662FBA0}" type="slidenum">
              <a:rPr lang="it-IT" altLang="it-IT" sz="1300" b="0" u="none"/>
              <a:pPr algn="r" eaLnBrk="1" hangingPunct="1"/>
              <a:t>10</a:t>
            </a:fld>
            <a:endParaRPr lang="it-IT" altLang="it-IT" sz="1300" b="0" u="none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DC995843-2458-4CDA-8DF5-4AAA82548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59C35F76-DF95-47B5-AE10-934E363C0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510313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xmlns="" id="{8268B36C-0FB4-450D-A034-C78B79E3A9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7689E90-0640-47D0-B683-6C8285CAF6C9}" type="slidenum">
              <a:rPr lang="it-IT" altLang="it-IT" sz="1300" b="0" u="none"/>
              <a:pPr algn="r" eaLnBrk="1" hangingPunct="1"/>
              <a:t>100</a:t>
            </a:fld>
            <a:endParaRPr lang="it-IT" altLang="it-IT" sz="1300" b="0" u="none"/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xmlns="" id="{8E0E4078-A68B-4D18-A721-0A4331D52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xmlns="" id="{06713FF2-4886-40BE-9BDE-6708A99E5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113784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xmlns="" id="{87334412-875A-4897-9405-27D096B504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11588D0-25C4-413C-ABAE-27736B0C521F}" type="slidenum">
              <a:rPr lang="it-IT" altLang="it-IT" sz="1300" b="0" u="none"/>
              <a:pPr algn="r" eaLnBrk="1" hangingPunct="1"/>
              <a:t>101</a:t>
            </a:fld>
            <a:endParaRPr lang="it-IT" altLang="it-IT" sz="1300" b="0" u="none"/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xmlns="" id="{FCBA3CE1-3DA0-4D2A-A57A-2354ED129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xmlns="" id="{26C358B7-B55D-4A07-A398-51EB15E3D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667911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xmlns="" id="{02E1DF2A-2C72-4269-AA9B-2EAEBB3B4B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427B8A5-7BD9-4AD1-9EFA-EFE72401DE43}" type="slidenum">
              <a:rPr lang="it-IT" altLang="it-IT" sz="1300" b="0" u="none"/>
              <a:pPr algn="r" eaLnBrk="1" hangingPunct="1"/>
              <a:t>102</a:t>
            </a:fld>
            <a:endParaRPr lang="it-IT" altLang="it-IT" sz="1300" b="0" u="none"/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xmlns="" id="{345EE4E1-E4F0-4ED0-A247-59AE5F77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xmlns="" id="{8F1175D2-ABF1-4BFF-9703-600E25878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972776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xmlns="" id="{75981ACF-F89E-4449-A273-DC39B97671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70FFA43-6E76-456B-9FB4-F4F3CDA7AC0E}" type="slidenum">
              <a:rPr lang="it-IT" altLang="it-IT" sz="1300" b="0" u="none"/>
              <a:pPr algn="r" eaLnBrk="1" hangingPunct="1"/>
              <a:t>103</a:t>
            </a:fld>
            <a:endParaRPr lang="it-IT" altLang="it-IT" sz="1300" b="0" u="none"/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xmlns="" id="{681D9814-96B2-4CEB-BBA8-2ABCD52DC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xmlns="" id="{78FB5715-D6B0-4222-9744-518268DF8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27497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xmlns="" id="{3B3B0B9A-1F0C-4189-9A0D-EE68DCFDBF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1AA4329-3D47-45AB-804D-7723B9382A81}" type="slidenum">
              <a:rPr lang="it-IT" altLang="it-IT" sz="1300" b="0" u="none"/>
              <a:pPr algn="r" eaLnBrk="1" hangingPunct="1"/>
              <a:t>104</a:t>
            </a:fld>
            <a:endParaRPr lang="it-IT" altLang="it-IT" sz="1300" b="0" u="none"/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xmlns="" id="{36FA0F05-4081-4650-A1D7-68863749C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xmlns="" id="{513F0906-839E-4AA7-BE35-F5E830566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84860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xmlns="" id="{B0D35F4E-C89F-4715-BC14-09B5EEDE39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B07E9BC-ABAC-47C2-BCF4-F2DB3A9748DC}" type="slidenum">
              <a:rPr lang="it-IT" altLang="it-IT" sz="1300" b="0" u="none"/>
              <a:pPr algn="r" eaLnBrk="1" hangingPunct="1"/>
              <a:t>105</a:t>
            </a:fld>
            <a:endParaRPr lang="it-IT" altLang="it-IT" sz="1300" b="0" u="none"/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xmlns="" id="{49016B08-7C65-48CD-906D-4CBA2EB6E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xmlns="" id="{A9F62CC3-9536-413B-9384-0343A797A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867645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xmlns="" id="{B80A43B6-4AE9-4F33-989D-C8DD5C9801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E5B0E34-9A2C-4571-A146-C1701B8F8AFC}" type="slidenum">
              <a:rPr lang="it-IT" altLang="it-IT" sz="1300" b="0" u="none"/>
              <a:pPr algn="r" eaLnBrk="1" hangingPunct="1"/>
              <a:t>106</a:t>
            </a:fld>
            <a:endParaRPr lang="it-IT" altLang="it-IT" sz="1300" b="0" u="none"/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xmlns="" id="{A9432C99-144D-48D0-B0F1-D130A6594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xmlns="" id="{E1129907-CA4F-402F-A655-B97376FD4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400974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>
            <a:extLst>
              <a:ext uri="{FF2B5EF4-FFF2-40B4-BE49-F238E27FC236}">
                <a16:creationId xmlns:a16="http://schemas.microsoft.com/office/drawing/2014/main" xmlns="" id="{0ABAF582-C3A2-4915-A2C1-289D1324F7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8FC064D-EDEA-479A-8A83-D1A5BFFFC813}" type="slidenum">
              <a:rPr lang="it-IT" altLang="it-IT" sz="1300" b="0" u="none"/>
              <a:pPr algn="r" eaLnBrk="1" hangingPunct="1"/>
              <a:t>107</a:t>
            </a:fld>
            <a:endParaRPr lang="it-IT" altLang="it-IT" sz="1300" b="0" u="none"/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xmlns="" id="{4C8481BF-A442-4E93-90B6-8D29C696A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xmlns="" id="{5F2AA114-BC95-45AC-A809-68E409B99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617835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>
            <a:extLst>
              <a:ext uri="{FF2B5EF4-FFF2-40B4-BE49-F238E27FC236}">
                <a16:creationId xmlns:a16="http://schemas.microsoft.com/office/drawing/2014/main" xmlns="" id="{0C01610D-F226-4420-9018-FC4F454552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BE1C02A-FC3F-4145-905F-98179BEA666B}" type="slidenum">
              <a:rPr lang="it-IT" altLang="it-IT" sz="1300" b="0" u="none"/>
              <a:pPr algn="r" eaLnBrk="1" hangingPunct="1"/>
              <a:t>108</a:t>
            </a:fld>
            <a:endParaRPr lang="it-IT" altLang="it-IT" sz="1300" b="0" u="none"/>
          </a:p>
        </p:txBody>
      </p:sp>
      <p:sp>
        <p:nvSpPr>
          <p:cNvPr id="227331" name="Rectangle 2">
            <a:extLst>
              <a:ext uri="{FF2B5EF4-FFF2-40B4-BE49-F238E27FC236}">
                <a16:creationId xmlns:a16="http://schemas.microsoft.com/office/drawing/2014/main" xmlns="" id="{C6EA2C4C-6505-4652-970E-19050CF5D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>
            <a:extLst>
              <a:ext uri="{FF2B5EF4-FFF2-40B4-BE49-F238E27FC236}">
                <a16:creationId xmlns:a16="http://schemas.microsoft.com/office/drawing/2014/main" xmlns="" id="{2B8A1B25-0FFA-4E17-9275-C48B9D0B5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882420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xmlns="" id="{EB83F7FD-24F7-4D4A-898B-D992FD6223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F7F964C-CBFB-4374-9878-3C81FEA686BB}" type="slidenum">
              <a:rPr lang="it-IT" altLang="it-IT" sz="1300" b="0" u="none"/>
              <a:pPr algn="r" eaLnBrk="1" hangingPunct="1"/>
              <a:t>109</a:t>
            </a:fld>
            <a:endParaRPr lang="it-IT" altLang="it-IT" sz="1300" b="0" u="none"/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xmlns="" id="{692C2123-619D-46AC-BDCA-CE2E62D5D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xmlns="" id="{30627B2F-CD64-472F-A5D1-CD80E10B9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3438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4F7AF816-A16F-44F4-A877-3C8AB80B80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ABB1D39-B4D7-484E-958E-D36AE3D7D086}" type="slidenum">
              <a:rPr lang="it-IT" altLang="it-IT" sz="1300" b="0" u="none"/>
              <a:pPr algn="r" eaLnBrk="1" hangingPunct="1"/>
              <a:t>11</a:t>
            </a:fld>
            <a:endParaRPr lang="it-IT" altLang="it-IT" sz="1300" b="0" u="non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31BCD5E0-1BFE-4CDA-B748-48CC73C05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A70FBB70-8448-4E60-9F0A-01D15E7E6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859566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>
            <a:extLst>
              <a:ext uri="{FF2B5EF4-FFF2-40B4-BE49-F238E27FC236}">
                <a16:creationId xmlns:a16="http://schemas.microsoft.com/office/drawing/2014/main" xmlns="" id="{0CE0D0B4-B76F-4052-8E36-2CB8D563A4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60918FD-9DF1-40F4-85C2-4D276E72B61E}" type="slidenum">
              <a:rPr lang="it-IT" altLang="it-IT" sz="1300" b="0" u="none"/>
              <a:pPr algn="r" eaLnBrk="1" hangingPunct="1"/>
              <a:t>110</a:t>
            </a:fld>
            <a:endParaRPr lang="it-IT" altLang="it-IT" sz="1300" b="0" u="none"/>
          </a:p>
        </p:txBody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xmlns="" id="{9C94E1D0-B813-47C8-AA84-6E754509F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>
            <a:extLst>
              <a:ext uri="{FF2B5EF4-FFF2-40B4-BE49-F238E27FC236}">
                <a16:creationId xmlns:a16="http://schemas.microsoft.com/office/drawing/2014/main" xmlns="" id="{BD738496-D143-400C-BF12-7CE8DBE20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88122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xmlns="" id="{E8BB9A65-167F-43F9-AA18-63428B7CFA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C50A25A-BF4D-4091-9E5A-972AEF8B0ACA}" type="slidenum">
              <a:rPr lang="it-IT" altLang="it-IT" sz="1300" b="0" u="none"/>
              <a:pPr algn="r" eaLnBrk="1" hangingPunct="1"/>
              <a:t>111</a:t>
            </a:fld>
            <a:endParaRPr lang="it-IT" altLang="it-IT" sz="1300" b="0" u="none"/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xmlns="" id="{0802343A-2EEC-49C5-B5F0-DD599EF0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xmlns="" id="{0810D7D6-43B2-4C9E-B9B9-72FF5B769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532650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xmlns="" id="{130BA12E-FB53-4342-93A5-F9F681D795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CC28808-F914-494C-9A91-A0D36C801471}" type="slidenum">
              <a:rPr lang="it-IT" altLang="it-IT" sz="1300" b="0" u="none"/>
              <a:pPr algn="r" eaLnBrk="1" hangingPunct="1"/>
              <a:t>112</a:t>
            </a:fld>
            <a:endParaRPr lang="it-IT" altLang="it-IT" sz="1300" b="0" u="none"/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xmlns="" id="{EBEFFE3A-ADA7-4B04-8DDC-58615986A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xmlns="" id="{9671938C-EECF-40D3-BC17-A2A3EDBAD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766140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xmlns="" id="{5E57C62C-38CD-4707-9B50-8FAADFCF29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4E9C986-A8CC-4CD9-8A8A-7E3DDF231A68}" type="slidenum">
              <a:rPr lang="it-IT" altLang="it-IT" sz="1300" b="0" u="none"/>
              <a:pPr algn="r" eaLnBrk="1" hangingPunct="1"/>
              <a:t>113</a:t>
            </a:fld>
            <a:endParaRPr lang="it-IT" altLang="it-IT" sz="1300" b="0" u="none"/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xmlns="" id="{A966B71E-B268-49FC-B970-31D7D2B62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xmlns="" id="{C0FFDA06-8A04-4568-B4AB-066D67E8A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148605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xmlns="" id="{EDABA312-72B3-4DB5-9A1D-6FC343D133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35227AE-3F34-4661-8C71-B039EF7EAE19}" type="slidenum">
              <a:rPr lang="it-IT" altLang="it-IT" sz="1300" b="0" u="none"/>
              <a:pPr algn="r" eaLnBrk="1" hangingPunct="1"/>
              <a:t>114</a:t>
            </a:fld>
            <a:endParaRPr lang="it-IT" altLang="it-IT" sz="1300" b="0" u="none"/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xmlns="" id="{92288EBC-4D9B-4248-8499-94BDC5A63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xmlns="" id="{28955705-9FDC-44D4-B6C5-F51F778EE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557520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>
            <a:extLst>
              <a:ext uri="{FF2B5EF4-FFF2-40B4-BE49-F238E27FC236}">
                <a16:creationId xmlns:a16="http://schemas.microsoft.com/office/drawing/2014/main" xmlns="" id="{24E491CA-F0D5-4FB2-A619-32321327B8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A28ED34-C202-40DC-AB8A-B71DA7194BFF}" type="slidenum">
              <a:rPr lang="it-IT" altLang="it-IT" sz="1300" b="0" u="none"/>
              <a:pPr algn="r" eaLnBrk="1" hangingPunct="1"/>
              <a:t>115</a:t>
            </a:fld>
            <a:endParaRPr lang="it-IT" altLang="it-IT" sz="1300" b="0" u="none"/>
          </a:p>
        </p:txBody>
      </p:sp>
      <p:sp>
        <p:nvSpPr>
          <p:cNvPr id="239619" name="Rectangle 2">
            <a:extLst>
              <a:ext uri="{FF2B5EF4-FFF2-40B4-BE49-F238E27FC236}">
                <a16:creationId xmlns:a16="http://schemas.microsoft.com/office/drawing/2014/main" xmlns="" id="{8DB3851D-208A-4EC2-86CF-08FE6DAC3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>
            <a:extLst>
              <a:ext uri="{FF2B5EF4-FFF2-40B4-BE49-F238E27FC236}">
                <a16:creationId xmlns:a16="http://schemas.microsoft.com/office/drawing/2014/main" xmlns="" id="{D1153D8C-D194-49AB-9B5D-3C48E7035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43249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>
            <a:extLst>
              <a:ext uri="{FF2B5EF4-FFF2-40B4-BE49-F238E27FC236}">
                <a16:creationId xmlns:a16="http://schemas.microsoft.com/office/drawing/2014/main" xmlns="" id="{7A5E7BC8-CAFF-4315-9C93-582286BAD6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D59EFED-4D67-4655-B718-21E70C1C79B6}" type="slidenum">
              <a:rPr lang="it-IT" altLang="it-IT" sz="1300" b="0" u="none"/>
              <a:pPr algn="r" eaLnBrk="1" hangingPunct="1"/>
              <a:t>116</a:t>
            </a:fld>
            <a:endParaRPr lang="it-IT" altLang="it-IT" sz="1300" b="0" u="none"/>
          </a:p>
        </p:txBody>
      </p:sp>
      <p:sp>
        <p:nvSpPr>
          <p:cNvPr id="241667" name="Rectangle 2">
            <a:extLst>
              <a:ext uri="{FF2B5EF4-FFF2-40B4-BE49-F238E27FC236}">
                <a16:creationId xmlns:a16="http://schemas.microsoft.com/office/drawing/2014/main" xmlns="" id="{924C3202-457A-452B-ACC0-86524691E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>
            <a:extLst>
              <a:ext uri="{FF2B5EF4-FFF2-40B4-BE49-F238E27FC236}">
                <a16:creationId xmlns:a16="http://schemas.microsoft.com/office/drawing/2014/main" xmlns="" id="{8AF8D769-9EA2-412E-B1D8-A0FB0403F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073366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>
            <a:extLst>
              <a:ext uri="{FF2B5EF4-FFF2-40B4-BE49-F238E27FC236}">
                <a16:creationId xmlns:a16="http://schemas.microsoft.com/office/drawing/2014/main" xmlns="" id="{E059D4DD-8540-4FE7-AC37-3391E04B73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CE7DE12-7ED0-4E96-A8BF-2A3D81E5EEC4}" type="slidenum">
              <a:rPr lang="it-IT" altLang="it-IT" sz="1300" b="0" u="none"/>
              <a:pPr algn="r" eaLnBrk="1" hangingPunct="1"/>
              <a:t>117</a:t>
            </a:fld>
            <a:endParaRPr lang="it-IT" altLang="it-IT" sz="1300" b="0" u="none"/>
          </a:p>
        </p:txBody>
      </p:sp>
      <p:sp>
        <p:nvSpPr>
          <p:cNvPr id="243715" name="Rectangle 2">
            <a:extLst>
              <a:ext uri="{FF2B5EF4-FFF2-40B4-BE49-F238E27FC236}">
                <a16:creationId xmlns:a16="http://schemas.microsoft.com/office/drawing/2014/main" xmlns="" id="{925258A6-6B05-44DF-9EA4-AADE6D19C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>
            <a:extLst>
              <a:ext uri="{FF2B5EF4-FFF2-40B4-BE49-F238E27FC236}">
                <a16:creationId xmlns:a16="http://schemas.microsoft.com/office/drawing/2014/main" xmlns="" id="{CBB32CD2-9F1C-4050-8F06-C2E9F308B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003007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>
            <a:extLst>
              <a:ext uri="{FF2B5EF4-FFF2-40B4-BE49-F238E27FC236}">
                <a16:creationId xmlns:a16="http://schemas.microsoft.com/office/drawing/2014/main" xmlns="" id="{5300AC5A-D954-4959-ADAE-46E2165FB4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94FCC07-C1B2-4221-BAE1-930E00741C5D}" type="slidenum">
              <a:rPr lang="it-IT" altLang="it-IT" sz="1300" b="0" u="none"/>
              <a:pPr algn="r" eaLnBrk="1" hangingPunct="1"/>
              <a:t>118</a:t>
            </a:fld>
            <a:endParaRPr lang="it-IT" altLang="it-IT" sz="1300" b="0" u="none"/>
          </a:p>
        </p:txBody>
      </p:sp>
      <p:sp>
        <p:nvSpPr>
          <p:cNvPr id="245763" name="Rectangle 2">
            <a:extLst>
              <a:ext uri="{FF2B5EF4-FFF2-40B4-BE49-F238E27FC236}">
                <a16:creationId xmlns:a16="http://schemas.microsoft.com/office/drawing/2014/main" xmlns="" id="{E1493582-4E08-4D3A-A282-C389BE4C0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>
            <a:extLst>
              <a:ext uri="{FF2B5EF4-FFF2-40B4-BE49-F238E27FC236}">
                <a16:creationId xmlns:a16="http://schemas.microsoft.com/office/drawing/2014/main" xmlns="" id="{39AB4339-4F91-444E-9AB4-FB501B905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507444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>
            <a:extLst>
              <a:ext uri="{FF2B5EF4-FFF2-40B4-BE49-F238E27FC236}">
                <a16:creationId xmlns:a16="http://schemas.microsoft.com/office/drawing/2014/main" xmlns="" id="{9BBBC7A0-17C9-41E0-8ADF-E4DF281B39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F4477D3-A77E-4A72-ACF3-C35C69049E17}" type="slidenum">
              <a:rPr lang="it-IT" altLang="it-IT" sz="1300" b="0" u="none"/>
              <a:pPr algn="r" eaLnBrk="1" hangingPunct="1"/>
              <a:t>119</a:t>
            </a:fld>
            <a:endParaRPr lang="it-IT" altLang="it-IT" sz="1300" b="0" u="none"/>
          </a:p>
        </p:txBody>
      </p:sp>
      <p:sp>
        <p:nvSpPr>
          <p:cNvPr id="247811" name="Rectangle 2">
            <a:extLst>
              <a:ext uri="{FF2B5EF4-FFF2-40B4-BE49-F238E27FC236}">
                <a16:creationId xmlns:a16="http://schemas.microsoft.com/office/drawing/2014/main" xmlns="" id="{36A23B08-9C21-4DC6-95C5-445D6E702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>
            <a:extLst>
              <a:ext uri="{FF2B5EF4-FFF2-40B4-BE49-F238E27FC236}">
                <a16:creationId xmlns:a16="http://schemas.microsoft.com/office/drawing/2014/main" xmlns="" id="{A848BCCD-0CD7-4680-9968-2081CDB0C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712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6B07FB8A-A631-4793-B6A0-00EC3B341A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37C0039-46B2-4C80-A78D-1239095156E5}" type="slidenum">
              <a:rPr lang="it-IT" altLang="it-IT" sz="1300" b="0" u="none"/>
              <a:pPr algn="r" eaLnBrk="1" hangingPunct="1"/>
              <a:t>12</a:t>
            </a:fld>
            <a:endParaRPr lang="it-IT" altLang="it-IT" sz="1300" b="0" u="none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D1C9AACE-E2EB-45EF-91E9-4D1AD62A5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C556AC0E-B5EF-473F-9046-7334BCEAD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773914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>
            <a:extLst>
              <a:ext uri="{FF2B5EF4-FFF2-40B4-BE49-F238E27FC236}">
                <a16:creationId xmlns:a16="http://schemas.microsoft.com/office/drawing/2014/main" xmlns="" id="{DB95C6AA-65BB-4066-9849-BA5F49BC64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522749B-2288-4882-8AB0-5B20EE26B806}" type="slidenum">
              <a:rPr lang="it-IT" altLang="it-IT" sz="1300" b="0" u="none"/>
              <a:pPr algn="r" eaLnBrk="1" hangingPunct="1"/>
              <a:t>120</a:t>
            </a:fld>
            <a:endParaRPr lang="it-IT" altLang="it-IT" sz="1300" b="0" u="none"/>
          </a:p>
        </p:txBody>
      </p:sp>
      <p:sp>
        <p:nvSpPr>
          <p:cNvPr id="249859" name="Rectangle 2">
            <a:extLst>
              <a:ext uri="{FF2B5EF4-FFF2-40B4-BE49-F238E27FC236}">
                <a16:creationId xmlns:a16="http://schemas.microsoft.com/office/drawing/2014/main" xmlns="" id="{EFDB52D8-CDF7-4C31-B28C-FD1DB7B76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>
            <a:extLst>
              <a:ext uri="{FF2B5EF4-FFF2-40B4-BE49-F238E27FC236}">
                <a16:creationId xmlns:a16="http://schemas.microsoft.com/office/drawing/2014/main" xmlns="" id="{F63BE340-04F7-4D5F-8469-F946CB535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214689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>
            <a:extLst>
              <a:ext uri="{FF2B5EF4-FFF2-40B4-BE49-F238E27FC236}">
                <a16:creationId xmlns:a16="http://schemas.microsoft.com/office/drawing/2014/main" xmlns="" id="{0FE22810-3852-4476-A846-386D6BD30D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11D0803-67A7-479E-9B8F-FE3FD496D4F4}" type="slidenum">
              <a:rPr lang="it-IT" altLang="it-IT" sz="1300" b="0" u="none"/>
              <a:pPr algn="r" eaLnBrk="1" hangingPunct="1"/>
              <a:t>121</a:t>
            </a:fld>
            <a:endParaRPr lang="it-IT" altLang="it-IT" sz="1300" b="0" u="none"/>
          </a:p>
        </p:txBody>
      </p:sp>
      <p:sp>
        <p:nvSpPr>
          <p:cNvPr id="251907" name="Rectangle 2">
            <a:extLst>
              <a:ext uri="{FF2B5EF4-FFF2-40B4-BE49-F238E27FC236}">
                <a16:creationId xmlns:a16="http://schemas.microsoft.com/office/drawing/2014/main" xmlns="" id="{C5A70851-67C4-4EC5-935C-A4A40F826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>
            <a:extLst>
              <a:ext uri="{FF2B5EF4-FFF2-40B4-BE49-F238E27FC236}">
                <a16:creationId xmlns:a16="http://schemas.microsoft.com/office/drawing/2014/main" xmlns="" id="{EAE0AEBC-E05B-43FE-B324-E915E6051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871631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>
            <a:extLst>
              <a:ext uri="{FF2B5EF4-FFF2-40B4-BE49-F238E27FC236}">
                <a16:creationId xmlns:a16="http://schemas.microsoft.com/office/drawing/2014/main" xmlns="" id="{317E1FA2-EC24-4B88-89CC-04EC373CFD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B8D4612-0179-4731-97B0-5FBFFEAA409C}" type="slidenum">
              <a:rPr lang="it-IT" altLang="it-IT" sz="1300" b="0" u="none"/>
              <a:pPr algn="r" eaLnBrk="1" hangingPunct="1"/>
              <a:t>122</a:t>
            </a:fld>
            <a:endParaRPr lang="it-IT" altLang="it-IT" sz="1300" b="0" u="none"/>
          </a:p>
        </p:txBody>
      </p:sp>
      <p:sp>
        <p:nvSpPr>
          <p:cNvPr id="253955" name="Rectangle 2">
            <a:extLst>
              <a:ext uri="{FF2B5EF4-FFF2-40B4-BE49-F238E27FC236}">
                <a16:creationId xmlns:a16="http://schemas.microsoft.com/office/drawing/2014/main" xmlns="" id="{57FC64BB-3CCA-4D42-A5C2-ED6466D7E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>
            <a:extLst>
              <a:ext uri="{FF2B5EF4-FFF2-40B4-BE49-F238E27FC236}">
                <a16:creationId xmlns:a16="http://schemas.microsoft.com/office/drawing/2014/main" xmlns="" id="{E48B55E7-8FC7-44B4-AB48-07D20FF5A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342962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>
            <a:extLst>
              <a:ext uri="{FF2B5EF4-FFF2-40B4-BE49-F238E27FC236}">
                <a16:creationId xmlns:a16="http://schemas.microsoft.com/office/drawing/2014/main" xmlns="" id="{D1FB9248-F229-4190-A696-E2E51B82DB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E369279-2FB6-43FF-9A08-8471BA98F09C}" type="slidenum">
              <a:rPr lang="it-IT" altLang="it-IT" sz="1300" b="0" u="none"/>
              <a:pPr algn="r" eaLnBrk="1" hangingPunct="1"/>
              <a:t>123</a:t>
            </a:fld>
            <a:endParaRPr lang="it-IT" altLang="it-IT" sz="1300" b="0" u="none"/>
          </a:p>
        </p:txBody>
      </p:sp>
      <p:sp>
        <p:nvSpPr>
          <p:cNvPr id="256003" name="Rectangle 2">
            <a:extLst>
              <a:ext uri="{FF2B5EF4-FFF2-40B4-BE49-F238E27FC236}">
                <a16:creationId xmlns:a16="http://schemas.microsoft.com/office/drawing/2014/main" xmlns="" id="{CABAA76B-16CB-4F65-8906-75ACEDEB7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>
            <a:extLst>
              <a:ext uri="{FF2B5EF4-FFF2-40B4-BE49-F238E27FC236}">
                <a16:creationId xmlns:a16="http://schemas.microsoft.com/office/drawing/2014/main" xmlns="" id="{30A449AF-326E-4907-9877-DB684408A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474922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>
            <a:extLst>
              <a:ext uri="{FF2B5EF4-FFF2-40B4-BE49-F238E27FC236}">
                <a16:creationId xmlns:a16="http://schemas.microsoft.com/office/drawing/2014/main" xmlns="" id="{2555335C-289A-4BF0-8B67-CCF1D897CC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1A4589D-5224-4D7D-9725-91855F874B28}" type="slidenum">
              <a:rPr lang="it-IT" altLang="it-IT" sz="1300" b="0" u="none"/>
              <a:pPr algn="r" eaLnBrk="1" hangingPunct="1"/>
              <a:t>124</a:t>
            </a:fld>
            <a:endParaRPr lang="it-IT" altLang="it-IT" sz="1300" b="0" u="none"/>
          </a:p>
        </p:txBody>
      </p:sp>
      <p:sp>
        <p:nvSpPr>
          <p:cNvPr id="258051" name="Rectangle 2">
            <a:extLst>
              <a:ext uri="{FF2B5EF4-FFF2-40B4-BE49-F238E27FC236}">
                <a16:creationId xmlns:a16="http://schemas.microsoft.com/office/drawing/2014/main" xmlns="" id="{3B8CFC83-B816-44F7-8B35-331A36811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>
            <a:extLst>
              <a:ext uri="{FF2B5EF4-FFF2-40B4-BE49-F238E27FC236}">
                <a16:creationId xmlns:a16="http://schemas.microsoft.com/office/drawing/2014/main" xmlns="" id="{0C8C1EE7-9B47-4148-A824-C0A0356D0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830454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>
            <a:extLst>
              <a:ext uri="{FF2B5EF4-FFF2-40B4-BE49-F238E27FC236}">
                <a16:creationId xmlns:a16="http://schemas.microsoft.com/office/drawing/2014/main" xmlns="" id="{D3D9152A-90C2-40B1-8464-E8F664B174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F687365-7273-4480-87A1-0EAAED6C32AD}" type="slidenum">
              <a:rPr lang="it-IT" altLang="it-IT" sz="1300" b="0" u="none"/>
              <a:pPr algn="r" eaLnBrk="1" hangingPunct="1"/>
              <a:t>125</a:t>
            </a:fld>
            <a:endParaRPr lang="it-IT" altLang="it-IT" sz="1300" b="0" u="none"/>
          </a:p>
        </p:txBody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xmlns="" id="{61322FE6-5553-4B3B-BFAF-6A55D01D7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>
            <a:extLst>
              <a:ext uri="{FF2B5EF4-FFF2-40B4-BE49-F238E27FC236}">
                <a16:creationId xmlns:a16="http://schemas.microsoft.com/office/drawing/2014/main" xmlns="" id="{97A742FC-6FC4-4CF4-B86E-92599A62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94989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>
            <a:extLst>
              <a:ext uri="{FF2B5EF4-FFF2-40B4-BE49-F238E27FC236}">
                <a16:creationId xmlns:a16="http://schemas.microsoft.com/office/drawing/2014/main" xmlns="" id="{D3B6DCBA-3D17-4AFF-86CC-AB5DE43C15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82F6DD6-5E48-408D-B62D-4266D7BA70F9}" type="slidenum">
              <a:rPr lang="it-IT" altLang="it-IT" sz="1300" b="0" u="none"/>
              <a:pPr algn="r" eaLnBrk="1" hangingPunct="1"/>
              <a:t>126</a:t>
            </a:fld>
            <a:endParaRPr lang="it-IT" altLang="it-IT" sz="1300" b="0" u="none"/>
          </a:p>
        </p:txBody>
      </p:sp>
      <p:sp>
        <p:nvSpPr>
          <p:cNvPr id="262147" name="Rectangle 2">
            <a:extLst>
              <a:ext uri="{FF2B5EF4-FFF2-40B4-BE49-F238E27FC236}">
                <a16:creationId xmlns:a16="http://schemas.microsoft.com/office/drawing/2014/main" xmlns="" id="{D204CB53-0A96-43A2-B423-320A4D532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>
            <a:extLst>
              <a:ext uri="{FF2B5EF4-FFF2-40B4-BE49-F238E27FC236}">
                <a16:creationId xmlns:a16="http://schemas.microsoft.com/office/drawing/2014/main" xmlns="" id="{7AAFC44B-685B-4CC7-874F-A221F1B85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209759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>
            <a:extLst>
              <a:ext uri="{FF2B5EF4-FFF2-40B4-BE49-F238E27FC236}">
                <a16:creationId xmlns:a16="http://schemas.microsoft.com/office/drawing/2014/main" xmlns="" id="{01478A2C-B51C-44EB-8944-963DB82A9D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2D647B7-64D5-4598-A90D-D84216C2D19F}" type="slidenum">
              <a:rPr lang="it-IT" altLang="it-IT" sz="1300" b="0" u="none"/>
              <a:pPr algn="r" eaLnBrk="1" hangingPunct="1"/>
              <a:t>127</a:t>
            </a:fld>
            <a:endParaRPr lang="it-IT" altLang="it-IT" sz="1300" b="0" u="none"/>
          </a:p>
        </p:txBody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xmlns="" id="{7C92FDF7-0E8B-4EB4-8FC6-8F25D8739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>
            <a:extLst>
              <a:ext uri="{FF2B5EF4-FFF2-40B4-BE49-F238E27FC236}">
                <a16:creationId xmlns:a16="http://schemas.microsoft.com/office/drawing/2014/main" xmlns="" id="{140F24C8-157A-419C-B418-B34E9312A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097431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>
            <a:extLst>
              <a:ext uri="{FF2B5EF4-FFF2-40B4-BE49-F238E27FC236}">
                <a16:creationId xmlns:a16="http://schemas.microsoft.com/office/drawing/2014/main" xmlns="" id="{3035808B-6287-4657-A332-5B6FF386BC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9AC1A9A-BA37-4546-9ACB-F2D057D51778}" type="slidenum">
              <a:rPr lang="it-IT" altLang="it-IT" sz="1300" b="0" u="none"/>
              <a:pPr algn="r" eaLnBrk="1" hangingPunct="1"/>
              <a:t>128</a:t>
            </a:fld>
            <a:endParaRPr lang="it-IT" altLang="it-IT" sz="1300" b="0" u="none"/>
          </a:p>
        </p:txBody>
      </p:sp>
      <p:sp>
        <p:nvSpPr>
          <p:cNvPr id="266243" name="Rectangle 2">
            <a:extLst>
              <a:ext uri="{FF2B5EF4-FFF2-40B4-BE49-F238E27FC236}">
                <a16:creationId xmlns:a16="http://schemas.microsoft.com/office/drawing/2014/main" xmlns="" id="{E0660E81-491B-4829-8407-2E858E5BD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>
            <a:extLst>
              <a:ext uri="{FF2B5EF4-FFF2-40B4-BE49-F238E27FC236}">
                <a16:creationId xmlns:a16="http://schemas.microsoft.com/office/drawing/2014/main" xmlns="" id="{6558DD6E-1B90-4C61-9216-023A6EA7E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74099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>
            <a:extLst>
              <a:ext uri="{FF2B5EF4-FFF2-40B4-BE49-F238E27FC236}">
                <a16:creationId xmlns:a16="http://schemas.microsoft.com/office/drawing/2014/main" xmlns="" id="{54AB4A38-22AF-438F-918B-A43D792422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F190FDA-7390-4CD2-82B5-45B75D57F41F}" type="slidenum">
              <a:rPr lang="it-IT" altLang="it-IT" sz="1300" b="0" u="none"/>
              <a:pPr algn="r" eaLnBrk="1" hangingPunct="1"/>
              <a:t>129</a:t>
            </a:fld>
            <a:endParaRPr lang="it-IT" altLang="it-IT" sz="1300" b="0" u="none"/>
          </a:p>
        </p:txBody>
      </p:sp>
      <p:sp>
        <p:nvSpPr>
          <p:cNvPr id="268291" name="Rectangle 2">
            <a:extLst>
              <a:ext uri="{FF2B5EF4-FFF2-40B4-BE49-F238E27FC236}">
                <a16:creationId xmlns:a16="http://schemas.microsoft.com/office/drawing/2014/main" xmlns="" id="{F96A8205-E236-48FC-9E32-07481B2E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>
            <a:extLst>
              <a:ext uri="{FF2B5EF4-FFF2-40B4-BE49-F238E27FC236}">
                <a16:creationId xmlns:a16="http://schemas.microsoft.com/office/drawing/2014/main" xmlns="" id="{EC430C89-B46E-4B45-B1BA-17C0EFBAA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0510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CDFCE1F0-0DD7-4DF3-89C5-1ACAEFB5F8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EB0D00F-F188-4B70-A005-B491D88353BE}" type="slidenum">
              <a:rPr lang="it-IT" altLang="it-IT" sz="1300" b="0" u="none"/>
              <a:pPr algn="r" eaLnBrk="1" hangingPunct="1"/>
              <a:t>13</a:t>
            </a:fld>
            <a:endParaRPr lang="it-IT" altLang="it-IT" sz="1300" b="0" u="non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60A987F0-8B6B-4FAA-9C64-3B4A023C8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2ECB0B14-98FA-4B82-A7AD-EAF6CBF6C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07960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>
            <a:extLst>
              <a:ext uri="{FF2B5EF4-FFF2-40B4-BE49-F238E27FC236}">
                <a16:creationId xmlns:a16="http://schemas.microsoft.com/office/drawing/2014/main" xmlns="" id="{39F0546A-E9F7-470D-9D5A-835F5E7378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627C1EE-27BB-4769-8D2B-A947804C0C2A}" type="slidenum">
              <a:rPr lang="it-IT" altLang="it-IT" sz="1300" b="0" u="none"/>
              <a:pPr algn="r" eaLnBrk="1" hangingPunct="1"/>
              <a:t>130</a:t>
            </a:fld>
            <a:endParaRPr lang="it-IT" altLang="it-IT" sz="1300" b="0" u="none"/>
          </a:p>
        </p:txBody>
      </p:sp>
      <p:sp>
        <p:nvSpPr>
          <p:cNvPr id="270339" name="Rectangle 2">
            <a:extLst>
              <a:ext uri="{FF2B5EF4-FFF2-40B4-BE49-F238E27FC236}">
                <a16:creationId xmlns:a16="http://schemas.microsoft.com/office/drawing/2014/main" xmlns="" id="{4C7AB005-11B8-4EFC-9D26-BD4082293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>
            <a:extLst>
              <a:ext uri="{FF2B5EF4-FFF2-40B4-BE49-F238E27FC236}">
                <a16:creationId xmlns:a16="http://schemas.microsoft.com/office/drawing/2014/main" xmlns="" id="{6BB6E15F-FC89-4477-A0B1-9B268D938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901144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>
            <a:extLst>
              <a:ext uri="{FF2B5EF4-FFF2-40B4-BE49-F238E27FC236}">
                <a16:creationId xmlns:a16="http://schemas.microsoft.com/office/drawing/2014/main" xmlns="" id="{85CEFC38-83C3-4F75-80D0-D01A5D4E33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35D19D6-CCBC-4A70-A0F5-3E3AA114484A}" type="slidenum">
              <a:rPr lang="it-IT" altLang="it-IT" sz="1300" b="0" u="none"/>
              <a:pPr algn="r" eaLnBrk="1" hangingPunct="1"/>
              <a:t>131</a:t>
            </a:fld>
            <a:endParaRPr lang="it-IT" altLang="it-IT" sz="1300" b="0" u="none"/>
          </a:p>
        </p:txBody>
      </p:sp>
      <p:sp>
        <p:nvSpPr>
          <p:cNvPr id="272387" name="Rectangle 2">
            <a:extLst>
              <a:ext uri="{FF2B5EF4-FFF2-40B4-BE49-F238E27FC236}">
                <a16:creationId xmlns:a16="http://schemas.microsoft.com/office/drawing/2014/main" xmlns="" id="{8EDA16B6-FEDF-48D9-9C61-A9E67185C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>
            <a:extLst>
              <a:ext uri="{FF2B5EF4-FFF2-40B4-BE49-F238E27FC236}">
                <a16:creationId xmlns:a16="http://schemas.microsoft.com/office/drawing/2014/main" xmlns="" id="{F5E6BCC1-9F2F-4BDB-AC57-A08E957BD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30258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>
            <a:extLst>
              <a:ext uri="{FF2B5EF4-FFF2-40B4-BE49-F238E27FC236}">
                <a16:creationId xmlns:a16="http://schemas.microsoft.com/office/drawing/2014/main" xmlns="" id="{93775133-C4A1-4F5D-972B-EEE6B2D193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9633" y="9512223"/>
            <a:ext cx="2961372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97" tIns="46299" rIns="92597" bIns="4629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17F33E1-99C8-49C6-8D01-977B94256B0E}" type="slidenum">
              <a:rPr lang="it-IT" altLang="it-IT" sz="1300" b="0" u="none"/>
              <a:pPr algn="r" eaLnBrk="1" hangingPunct="1"/>
              <a:t>132</a:t>
            </a:fld>
            <a:endParaRPr lang="it-IT" altLang="it-IT" sz="1300" b="0" u="none"/>
          </a:p>
        </p:txBody>
      </p:sp>
      <p:sp>
        <p:nvSpPr>
          <p:cNvPr id="274435" name="Rectangle 2">
            <a:extLst>
              <a:ext uri="{FF2B5EF4-FFF2-40B4-BE49-F238E27FC236}">
                <a16:creationId xmlns:a16="http://schemas.microsoft.com/office/drawing/2014/main" xmlns="" id="{CC4DFD3A-F996-4605-97CF-9E119A04B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>
            <a:extLst>
              <a:ext uri="{FF2B5EF4-FFF2-40B4-BE49-F238E27FC236}">
                <a16:creationId xmlns:a16="http://schemas.microsoft.com/office/drawing/2014/main" xmlns="" id="{367A0812-933A-4CF0-B661-4C845B0AA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374816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>
            <a:extLst>
              <a:ext uri="{FF2B5EF4-FFF2-40B4-BE49-F238E27FC236}">
                <a16:creationId xmlns:a16="http://schemas.microsoft.com/office/drawing/2014/main" xmlns="" id="{907CA07A-AA7E-445A-BC93-FC374A818B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7932"/>
            <a:ext cx="2977252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97" tIns="46299" rIns="92597" bIns="4629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3674461-93C0-44A7-8B05-4844EA1F81E2}" type="slidenum">
              <a:rPr lang="it-IT" altLang="it-IT" sz="1300" b="0" u="none"/>
              <a:pPr algn="r" eaLnBrk="1" hangingPunct="1"/>
              <a:t>133</a:t>
            </a:fld>
            <a:endParaRPr lang="it-IT" altLang="it-IT" sz="1300" b="0" u="none"/>
          </a:p>
        </p:txBody>
      </p:sp>
      <p:sp>
        <p:nvSpPr>
          <p:cNvPr id="276483" name="Rectangle 2">
            <a:extLst>
              <a:ext uri="{FF2B5EF4-FFF2-40B4-BE49-F238E27FC236}">
                <a16:creationId xmlns:a16="http://schemas.microsoft.com/office/drawing/2014/main" xmlns="" id="{2D511E78-5879-4F10-84E7-D1B16A035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>
            <a:extLst>
              <a:ext uri="{FF2B5EF4-FFF2-40B4-BE49-F238E27FC236}">
                <a16:creationId xmlns:a16="http://schemas.microsoft.com/office/drawing/2014/main" xmlns="" id="{8C627264-0D11-48CE-9914-F307023EB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55791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>
            <a:extLst>
              <a:ext uri="{FF2B5EF4-FFF2-40B4-BE49-F238E27FC236}">
                <a16:creationId xmlns:a16="http://schemas.microsoft.com/office/drawing/2014/main" xmlns="" id="{989C1844-6426-4B0C-B409-BC41433F8F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7932"/>
            <a:ext cx="2977252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97" tIns="46299" rIns="92597" bIns="4629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8090673-9879-4112-991D-E11824632F40}" type="slidenum">
              <a:rPr lang="it-IT" altLang="it-IT" sz="1300" b="0" u="none"/>
              <a:pPr algn="r" eaLnBrk="1" hangingPunct="1"/>
              <a:t>134</a:t>
            </a:fld>
            <a:endParaRPr lang="it-IT" altLang="it-IT" sz="1300" b="0" u="none"/>
          </a:p>
        </p:txBody>
      </p:sp>
      <p:sp>
        <p:nvSpPr>
          <p:cNvPr id="278531" name="Rectangle 2">
            <a:extLst>
              <a:ext uri="{FF2B5EF4-FFF2-40B4-BE49-F238E27FC236}">
                <a16:creationId xmlns:a16="http://schemas.microsoft.com/office/drawing/2014/main" xmlns="" id="{94737BF1-9136-4C0D-88CE-671F75E1B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>
            <a:extLst>
              <a:ext uri="{FF2B5EF4-FFF2-40B4-BE49-F238E27FC236}">
                <a16:creationId xmlns:a16="http://schemas.microsoft.com/office/drawing/2014/main" xmlns="" id="{067FE717-DDED-4C1E-B613-60A269750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50122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>
            <a:extLst>
              <a:ext uri="{FF2B5EF4-FFF2-40B4-BE49-F238E27FC236}">
                <a16:creationId xmlns:a16="http://schemas.microsoft.com/office/drawing/2014/main" xmlns="" id="{569846EC-9F54-42E5-A461-0C5BA75A05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7932"/>
            <a:ext cx="2977252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97" tIns="46299" rIns="92597" bIns="4629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8C5609E-19FE-44F4-9106-C176EF2D252D}" type="slidenum">
              <a:rPr lang="it-IT" altLang="it-IT" sz="1300" b="0" u="none"/>
              <a:pPr algn="r" eaLnBrk="1" hangingPunct="1"/>
              <a:t>135</a:t>
            </a:fld>
            <a:endParaRPr lang="it-IT" altLang="it-IT" sz="1300" b="0" u="none"/>
          </a:p>
        </p:txBody>
      </p:sp>
      <p:sp>
        <p:nvSpPr>
          <p:cNvPr id="280579" name="Rectangle 2">
            <a:extLst>
              <a:ext uri="{FF2B5EF4-FFF2-40B4-BE49-F238E27FC236}">
                <a16:creationId xmlns:a16="http://schemas.microsoft.com/office/drawing/2014/main" xmlns="" id="{A823FC81-7CA6-43A5-8968-4B002CCD0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>
            <a:extLst>
              <a:ext uri="{FF2B5EF4-FFF2-40B4-BE49-F238E27FC236}">
                <a16:creationId xmlns:a16="http://schemas.microsoft.com/office/drawing/2014/main" xmlns="" id="{4B8150D7-D3F8-4A9C-9141-918E9B188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920515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>
            <a:extLst>
              <a:ext uri="{FF2B5EF4-FFF2-40B4-BE49-F238E27FC236}">
                <a16:creationId xmlns:a16="http://schemas.microsoft.com/office/drawing/2014/main" xmlns="" id="{15E9C4BD-36EB-4123-8E0A-CCE143028F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9633" y="9510634"/>
            <a:ext cx="2959785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D23531-7AB9-484D-A0F4-E9B7B5FC19C2}" type="slidenum">
              <a:rPr lang="it-IT" altLang="it-IT" sz="1300" b="0" u="none"/>
              <a:pPr algn="r" eaLnBrk="1" hangingPunct="1">
                <a:spcBef>
                  <a:spcPct val="0"/>
                </a:spcBef>
              </a:pPr>
              <a:t>139</a:t>
            </a:fld>
            <a:endParaRPr lang="it-IT" altLang="it-IT" sz="1300" b="0" u="none"/>
          </a:p>
        </p:txBody>
      </p:sp>
      <p:sp>
        <p:nvSpPr>
          <p:cNvPr id="285699" name="Rectangle 2">
            <a:extLst>
              <a:ext uri="{FF2B5EF4-FFF2-40B4-BE49-F238E27FC236}">
                <a16:creationId xmlns:a16="http://schemas.microsoft.com/office/drawing/2014/main" xmlns="" id="{0A9A62DA-B95E-4C84-9ECA-9F78CDD89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>
            <a:extLst>
              <a:ext uri="{FF2B5EF4-FFF2-40B4-BE49-F238E27FC236}">
                <a16:creationId xmlns:a16="http://schemas.microsoft.com/office/drawing/2014/main" xmlns="" id="{D25D6A42-047C-4D1A-A0C1-4E750D587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989123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>
            <a:extLst>
              <a:ext uri="{FF2B5EF4-FFF2-40B4-BE49-F238E27FC236}">
                <a16:creationId xmlns:a16="http://schemas.microsoft.com/office/drawing/2014/main" xmlns="" id="{6E603D11-B2FF-4CA5-A31D-5B35E2E8D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56BD67-E930-4373-A741-61B1F052FE58}" type="slidenum">
              <a:rPr lang="it-IT" altLang="it-IT" sz="1300"/>
              <a:pPr>
                <a:spcBef>
                  <a:spcPct val="0"/>
                </a:spcBef>
              </a:pPr>
              <a:t>140</a:t>
            </a:fld>
            <a:endParaRPr lang="it-IT" altLang="it-IT" sz="1300"/>
          </a:p>
        </p:txBody>
      </p:sp>
      <p:sp>
        <p:nvSpPr>
          <p:cNvPr id="287747" name="Rectangle 2">
            <a:extLst>
              <a:ext uri="{FF2B5EF4-FFF2-40B4-BE49-F238E27FC236}">
                <a16:creationId xmlns:a16="http://schemas.microsoft.com/office/drawing/2014/main" xmlns="" id="{F213A116-0CE0-4783-9EAF-B47903143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>
            <a:extLst>
              <a:ext uri="{FF2B5EF4-FFF2-40B4-BE49-F238E27FC236}">
                <a16:creationId xmlns:a16="http://schemas.microsoft.com/office/drawing/2014/main" xmlns="" id="{C56131B5-A556-4FED-9134-64136DB1B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809244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>
            <a:extLst>
              <a:ext uri="{FF2B5EF4-FFF2-40B4-BE49-F238E27FC236}">
                <a16:creationId xmlns:a16="http://schemas.microsoft.com/office/drawing/2014/main" xmlns="" id="{CA06E1B5-53DC-4D66-A828-E179C87A8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749BB0-9958-4961-A389-21DE77709BF4}" type="slidenum">
              <a:rPr lang="it-IT" altLang="it-IT" sz="1300"/>
              <a:pPr>
                <a:spcBef>
                  <a:spcPct val="0"/>
                </a:spcBef>
              </a:pPr>
              <a:t>141</a:t>
            </a:fld>
            <a:endParaRPr lang="it-IT" altLang="it-IT" sz="1300"/>
          </a:p>
        </p:txBody>
      </p:sp>
      <p:sp>
        <p:nvSpPr>
          <p:cNvPr id="289795" name="Rectangle 2">
            <a:extLst>
              <a:ext uri="{FF2B5EF4-FFF2-40B4-BE49-F238E27FC236}">
                <a16:creationId xmlns:a16="http://schemas.microsoft.com/office/drawing/2014/main" xmlns="" id="{B284D143-4470-49A0-8072-3D146B1C7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>
            <a:extLst>
              <a:ext uri="{FF2B5EF4-FFF2-40B4-BE49-F238E27FC236}">
                <a16:creationId xmlns:a16="http://schemas.microsoft.com/office/drawing/2014/main" xmlns="" id="{FC4414F3-F4E2-4E0A-98B2-A7680C134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867189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>
            <a:extLst>
              <a:ext uri="{FF2B5EF4-FFF2-40B4-BE49-F238E27FC236}">
                <a16:creationId xmlns:a16="http://schemas.microsoft.com/office/drawing/2014/main" xmlns="" id="{07CA838E-E141-48A6-947E-F9766BAD38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705C7D-0CA5-4D42-89E5-B88C2C47ABE4}" type="slidenum">
              <a:rPr lang="it-IT" altLang="it-IT" sz="1300"/>
              <a:pPr>
                <a:spcBef>
                  <a:spcPct val="0"/>
                </a:spcBef>
              </a:pPr>
              <a:t>142</a:t>
            </a:fld>
            <a:endParaRPr lang="it-IT" altLang="it-IT" sz="1300"/>
          </a:p>
        </p:txBody>
      </p:sp>
      <p:sp>
        <p:nvSpPr>
          <p:cNvPr id="291843" name="Rectangle 2">
            <a:extLst>
              <a:ext uri="{FF2B5EF4-FFF2-40B4-BE49-F238E27FC236}">
                <a16:creationId xmlns:a16="http://schemas.microsoft.com/office/drawing/2014/main" xmlns="" id="{07746FAE-82B1-49C6-A1DE-848498EA4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>
            <a:extLst>
              <a:ext uri="{FF2B5EF4-FFF2-40B4-BE49-F238E27FC236}">
                <a16:creationId xmlns:a16="http://schemas.microsoft.com/office/drawing/2014/main" xmlns="" id="{4B99DC7F-911E-49EF-A73D-2CE780BB1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82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8154A6E4-D766-45B7-87FC-DCFDD736E3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9887F30-4460-4E45-98F1-218D115BD82B}" type="slidenum">
              <a:rPr lang="it-IT" altLang="it-IT" sz="1300" b="0" u="none"/>
              <a:pPr algn="r" eaLnBrk="1" hangingPunct="1"/>
              <a:t>14</a:t>
            </a:fld>
            <a:endParaRPr lang="it-IT" altLang="it-IT" sz="1300" b="0" u="none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6987A68E-E529-4D62-B172-60BC19A0B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42A33954-8D3D-414A-ABFE-A08506695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463792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>
            <a:extLst>
              <a:ext uri="{FF2B5EF4-FFF2-40B4-BE49-F238E27FC236}">
                <a16:creationId xmlns:a16="http://schemas.microsoft.com/office/drawing/2014/main" xmlns="" id="{ECF58202-CDCA-473E-AB50-F8AC81395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CDE263-6164-49AC-8520-96B3580F8C9A}" type="slidenum">
              <a:rPr lang="it-IT" altLang="it-IT" sz="1300"/>
              <a:pPr>
                <a:spcBef>
                  <a:spcPct val="0"/>
                </a:spcBef>
              </a:pPr>
              <a:t>143</a:t>
            </a:fld>
            <a:endParaRPr lang="it-IT" altLang="it-IT" sz="1300"/>
          </a:p>
        </p:txBody>
      </p:sp>
      <p:sp>
        <p:nvSpPr>
          <p:cNvPr id="293891" name="Rectangle 2">
            <a:extLst>
              <a:ext uri="{FF2B5EF4-FFF2-40B4-BE49-F238E27FC236}">
                <a16:creationId xmlns:a16="http://schemas.microsoft.com/office/drawing/2014/main" xmlns="" id="{0E47C85C-D0EA-4F7B-B951-320AF10A5B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xmlns="" id="{556E9B30-7BB3-4025-825D-C79DD4050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636020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>
            <a:extLst>
              <a:ext uri="{FF2B5EF4-FFF2-40B4-BE49-F238E27FC236}">
                <a16:creationId xmlns:a16="http://schemas.microsoft.com/office/drawing/2014/main" xmlns="" id="{0D577DA3-FBFA-470D-9960-042276309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3B5DB9-FE93-4C67-8E0D-A2F0DB8238CC}" type="slidenum">
              <a:rPr lang="it-IT" altLang="it-IT" sz="1300"/>
              <a:pPr>
                <a:spcBef>
                  <a:spcPct val="0"/>
                </a:spcBef>
              </a:pPr>
              <a:t>144</a:t>
            </a:fld>
            <a:endParaRPr lang="it-IT" altLang="it-IT" sz="1300"/>
          </a:p>
        </p:txBody>
      </p:sp>
      <p:sp>
        <p:nvSpPr>
          <p:cNvPr id="295939" name="Rectangle 2">
            <a:extLst>
              <a:ext uri="{FF2B5EF4-FFF2-40B4-BE49-F238E27FC236}">
                <a16:creationId xmlns:a16="http://schemas.microsoft.com/office/drawing/2014/main" xmlns="" id="{25D97E9B-4863-4B72-AB14-947140B31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>
            <a:extLst>
              <a:ext uri="{FF2B5EF4-FFF2-40B4-BE49-F238E27FC236}">
                <a16:creationId xmlns:a16="http://schemas.microsoft.com/office/drawing/2014/main" xmlns="" id="{17BA66B8-1B89-4ACC-AECF-7593813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36022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>
            <a:extLst>
              <a:ext uri="{FF2B5EF4-FFF2-40B4-BE49-F238E27FC236}">
                <a16:creationId xmlns:a16="http://schemas.microsoft.com/office/drawing/2014/main" xmlns="" id="{B82F6840-5755-4C9B-BB20-D464C1895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06B507-AB1F-4D75-8782-AC8A71438147}" type="slidenum">
              <a:rPr lang="it-IT" altLang="it-IT" sz="1300"/>
              <a:pPr>
                <a:spcBef>
                  <a:spcPct val="0"/>
                </a:spcBef>
              </a:pPr>
              <a:t>145</a:t>
            </a:fld>
            <a:endParaRPr lang="it-IT" altLang="it-IT" sz="1300"/>
          </a:p>
        </p:txBody>
      </p:sp>
      <p:sp>
        <p:nvSpPr>
          <p:cNvPr id="297987" name="Rectangle 2">
            <a:extLst>
              <a:ext uri="{FF2B5EF4-FFF2-40B4-BE49-F238E27FC236}">
                <a16:creationId xmlns:a16="http://schemas.microsoft.com/office/drawing/2014/main" xmlns="" id="{34153673-A3EE-442E-B411-7930B6C8C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>
            <a:extLst>
              <a:ext uri="{FF2B5EF4-FFF2-40B4-BE49-F238E27FC236}">
                <a16:creationId xmlns:a16="http://schemas.microsoft.com/office/drawing/2014/main" xmlns="" id="{592E4B3E-9550-4BBD-8C4F-A30FA15AE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244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492EBF6B-EDF1-450E-8F87-A1455A5BEA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A3091A9-7B18-46C2-BF45-0BD36E8B4212}" type="slidenum">
              <a:rPr lang="it-IT" altLang="it-IT" sz="1300" b="0" u="none"/>
              <a:pPr algn="r" eaLnBrk="1" hangingPunct="1"/>
              <a:t>15</a:t>
            </a:fld>
            <a:endParaRPr lang="it-IT" altLang="it-IT" sz="1300" b="0" u="non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67F274A-E74F-44AA-AE46-34F553ECD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97544B4A-EFCE-4FC3-9104-143FCC851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0611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8456652A-BF63-4F9D-B419-3A4EEF51AC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DA054A3-9156-4D0B-9DB5-11DD03C9365B}" type="slidenum">
              <a:rPr lang="it-IT" altLang="it-IT" sz="1300" b="0" u="none"/>
              <a:pPr algn="r" eaLnBrk="1" hangingPunct="1"/>
              <a:t>16</a:t>
            </a:fld>
            <a:endParaRPr lang="it-IT" altLang="it-IT" sz="1300" b="0" u="none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2C45B08D-073D-462B-9430-C57F35261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385C200E-0658-47F0-AD52-4B6F15046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2996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1B32AAC0-9E70-4FF7-8DB6-00B142D274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1EFC71F-65CA-4C14-9633-1ECE5DB25B14}" type="slidenum">
              <a:rPr lang="it-IT" altLang="it-IT" sz="1300" b="0" u="none"/>
              <a:pPr algn="r" eaLnBrk="1" hangingPunct="1"/>
              <a:t>17</a:t>
            </a:fld>
            <a:endParaRPr lang="it-IT" altLang="it-IT" sz="1300" b="0" u="non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8868BA6C-D95C-4DF2-B1A8-47B82858F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CED901DF-0B80-4811-AB84-0C8716BE2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1706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C30D457D-0E45-468C-8879-4001D9690A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4780073-57E8-4414-B7CD-2B5FB830FFCB}" type="slidenum">
              <a:rPr lang="it-IT" altLang="it-IT" sz="1300" b="0" u="none"/>
              <a:pPr algn="r" eaLnBrk="1" hangingPunct="1"/>
              <a:t>18</a:t>
            </a:fld>
            <a:endParaRPr lang="it-IT" altLang="it-IT" sz="1300" b="0" u="non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7CA0EEAC-74B1-4426-B5EF-498795DEE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698091E7-8299-4C83-AD01-4D2B5BC83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180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33CC7762-2F1E-4636-BDF9-C69A78BFD8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684DFF5-B4DB-41C4-9C71-2925022B7BA4}" type="slidenum">
              <a:rPr lang="it-IT" altLang="it-IT" sz="1300" b="0" u="none"/>
              <a:pPr algn="r" eaLnBrk="1" hangingPunct="1"/>
              <a:t>19</a:t>
            </a:fld>
            <a:endParaRPr lang="it-IT" altLang="it-IT" sz="1300" b="0" u="none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1F37741E-2269-481E-B79E-0BCE0580C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79979FFD-E0CE-4A19-B891-31CC8EAE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189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A36690E0-3BEE-4801-AD90-3F9DCB63E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88" indent="-287367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053" indent="-230211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3061" indent="-230211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3482" indent="-230211" defTabSz="925606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0728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974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219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465" indent="-230211" defTabSz="925606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9B3530-12D6-4F78-86D1-A00AAE6B321A}" type="slidenum">
              <a:rPr lang="it-IT" altLang="it-IT" sz="1300" b="0" u="none"/>
              <a:pPr/>
              <a:t>2</a:t>
            </a:fld>
            <a:endParaRPr lang="it-IT" altLang="it-IT" sz="1300" b="0" u="non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CF1F9F83-60C3-4BDD-BA53-F93CBBBA7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88A64555-25E4-4E06-9E61-9A60A95A4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4623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CF941A3-9582-41A6-84BC-76CF7B11CC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9AF8EE5-5910-431C-B086-562C222BB4E7}" type="slidenum">
              <a:rPr lang="it-IT" altLang="it-IT" sz="1300" b="0" u="none"/>
              <a:pPr algn="r" eaLnBrk="1" hangingPunct="1"/>
              <a:t>20</a:t>
            </a:fld>
            <a:endParaRPr lang="it-IT" altLang="it-IT" sz="1300" b="0" u="none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005CE34A-492F-4DFB-8936-3F3E0CF78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396FC43D-CF11-433B-AF4C-0CE545FFA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0466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00111E99-5B5A-4F02-A6C7-E803ED942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AE1E990-9A08-4AA1-A9A6-7CBD72280A4C}" type="slidenum">
              <a:rPr lang="it-IT" altLang="it-IT" sz="1300" b="0" u="none"/>
              <a:pPr algn="r" eaLnBrk="1" hangingPunct="1"/>
              <a:t>21</a:t>
            </a:fld>
            <a:endParaRPr lang="it-IT" altLang="it-IT" sz="1300" b="0" u="none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BF71123E-D37A-419C-93C6-5E5A0AB66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72673F60-4C55-4FC4-9E10-675DE2412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7006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26E358D5-A632-4A1F-8B9D-80716CC750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DD409A4-166B-40C3-92E0-FEFE8CA03B5E}" type="slidenum">
              <a:rPr lang="it-IT" altLang="it-IT" sz="1300" b="0" u="none"/>
              <a:pPr algn="r" eaLnBrk="1" hangingPunct="1"/>
              <a:t>22</a:t>
            </a:fld>
            <a:endParaRPr lang="it-IT" altLang="it-IT" sz="1300" b="0" u="none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0B16AEA5-2BFC-481E-9169-5B3B4FC08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xmlns="" id="{F964F00C-E3F2-4C26-B8A1-745E51C13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3248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331BB4DA-C220-4736-9812-92D0F394C7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F76F5DA-762E-44A6-A705-BEDA65F9BBC7}" type="slidenum">
              <a:rPr lang="it-IT" altLang="it-IT" sz="1300" b="0" u="none"/>
              <a:pPr algn="r" eaLnBrk="1" hangingPunct="1"/>
              <a:t>23</a:t>
            </a:fld>
            <a:endParaRPr lang="it-IT" altLang="it-IT" sz="1300" b="0" u="none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B47EA13F-43EC-4B1B-A447-E11A3F823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E962B0AF-1170-4C0F-ACFA-B28FDD609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4130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84F3BB7D-09A8-411D-9B18-4380566A15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4C32F6B-7C3B-4A1C-B871-612AD5E30703}" type="slidenum">
              <a:rPr lang="it-IT" altLang="it-IT" sz="1300" b="0" u="none"/>
              <a:pPr algn="r" eaLnBrk="1" hangingPunct="1"/>
              <a:t>24</a:t>
            </a:fld>
            <a:endParaRPr lang="it-IT" altLang="it-IT" sz="1300" b="0" u="none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5EEEA59A-667B-4C8F-81E7-06D781674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D00876E7-7D81-4625-A629-B2270997C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7008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187BBF60-F36C-4DB0-A39B-91CE48B90C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BF0D70B-F6A5-4451-B81F-226ADEC147AE}" type="slidenum">
              <a:rPr lang="it-IT" altLang="it-IT" sz="1300" b="0" u="none"/>
              <a:pPr algn="r" eaLnBrk="1" hangingPunct="1"/>
              <a:t>25</a:t>
            </a:fld>
            <a:endParaRPr lang="it-IT" altLang="it-IT" sz="1300" b="0" u="none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FECEC8F1-44AC-4F91-B1CB-85EA00BF4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FA4A70A8-4B8B-420C-97F8-E7AF62DBF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999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B2DBD280-2FB0-4320-B63D-BE57CDE1FA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98C3FD1-122D-4CE6-B984-7305842F2526}" type="slidenum">
              <a:rPr lang="it-IT" altLang="it-IT" sz="1300" b="0" u="none"/>
              <a:pPr algn="r" eaLnBrk="1" hangingPunct="1"/>
              <a:t>26</a:t>
            </a:fld>
            <a:endParaRPr lang="it-IT" altLang="it-IT" sz="1300" b="0" u="none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xmlns="" id="{B482D512-3B17-4FF3-B5E4-F643FE99D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xmlns="" id="{F7DE8B9E-A7FB-4806-B25C-BEDF0671F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7524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xmlns="" id="{66C6D5DC-942E-459B-B7A2-326DE90D4F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57EC368-C5AD-4E2F-B6FC-9F8CE2C1C54F}" type="slidenum">
              <a:rPr lang="it-IT" altLang="it-IT" sz="1300" b="0" u="none"/>
              <a:pPr algn="r" eaLnBrk="1" hangingPunct="1"/>
              <a:t>27</a:t>
            </a:fld>
            <a:endParaRPr lang="it-IT" altLang="it-IT" sz="1300" b="0" u="none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xmlns="" id="{C1CC09C9-CE82-4E6F-AD23-F3599FED1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xmlns="" id="{B2F53900-10F7-4F61-9DBB-32B82D4CD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5729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xmlns="" id="{2F6BF3D9-86FB-4DDD-BCCF-6938C08655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8F8F1BC-2982-4C43-9D32-5EB29A507463}" type="slidenum">
              <a:rPr lang="it-IT" altLang="it-IT" sz="1300" b="0" u="none"/>
              <a:pPr algn="r" eaLnBrk="1" hangingPunct="1"/>
              <a:t>28</a:t>
            </a:fld>
            <a:endParaRPr lang="it-IT" altLang="it-IT" sz="1300" b="0" u="none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xmlns="" id="{B9FD3950-46AE-41A0-8C44-CC9BF00CF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xmlns="" id="{5EF72707-B67A-49B2-AB53-4E367A258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6254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xmlns="" id="{EC3F712D-37C5-4567-8070-EA3D1E2720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7FB4B42-C1C5-47D3-B9FD-6BCA5FF7B239}" type="slidenum">
              <a:rPr lang="it-IT" altLang="it-IT" sz="1300" b="0" u="none"/>
              <a:pPr algn="r" eaLnBrk="1" hangingPunct="1"/>
              <a:t>29</a:t>
            </a:fld>
            <a:endParaRPr lang="it-IT" altLang="it-IT" sz="1300" b="0" u="none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xmlns="" id="{9BEFBEC9-1A38-437C-B1FA-EFC9E3466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xmlns="" id="{94653506-7731-4928-AEA5-BE99CBA6D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047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1EE8669A-BEA1-407D-8E51-992D195AFC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38CB055-DF6F-45C2-9E6A-52263DF8A446}" type="slidenum">
              <a:rPr lang="it-IT" altLang="it-IT" sz="1300" b="0" u="none"/>
              <a:pPr algn="r" eaLnBrk="1" hangingPunct="1"/>
              <a:t>3</a:t>
            </a:fld>
            <a:endParaRPr lang="it-IT" altLang="it-IT" sz="1300" b="0" u="non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CD312EC6-6A1E-463E-B994-EE411018E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020486D2-F07A-4CCD-A00D-78FF7068A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8470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xmlns="" id="{70C15F18-A26A-47EA-B015-3F630D23B8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3FA5518-93FE-42AD-B5CE-8DCCD88F4D55}" type="slidenum">
              <a:rPr lang="it-IT" altLang="it-IT" sz="1300" b="0" u="none"/>
              <a:pPr algn="r" eaLnBrk="1" hangingPunct="1"/>
              <a:t>30</a:t>
            </a:fld>
            <a:endParaRPr lang="it-IT" altLang="it-IT" sz="1300" b="0" u="none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xmlns="" id="{BBB07EB5-5AEA-40B2-ACC4-C46EFA4D7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xmlns="" id="{9F2C8E43-170E-48AC-88A8-09DA637BB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0413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xmlns="" id="{AB534BB4-65EF-41CB-8CCF-2404F37199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B18B806-0FDE-448C-AFB4-6819E51A36A1}" type="slidenum">
              <a:rPr lang="it-IT" altLang="it-IT" sz="1300" b="0" u="none"/>
              <a:pPr algn="r" eaLnBrk="1" hangingPunct="1"/>
              <a:t>31</a:t>
            </a:fld>
            <a:endParaRPr lang="it-IT" altLang="it-IT" sz="1300" b="0" u="none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xmlns="" id="{E7DFAC7A-F682-4FAD-B2B0-09BA99D80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xmlns="" id="{931F1CCB-8C52-455E-AAE9-0BBAB3D45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0604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xmlns="" id="{29448CE8-BC12-4C74-AFFA-BD757939BA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BCC3958-8E0D-42E1-88F6-8D31917AA6CF}" type="slidenum">
              <a:rPr lang="it-IT" altLang="it-IT" sz="1300" b="0" u="none"/>
              <a:pPr algn="r" eaLnBrk="1" hangingPunct="1"/>
              <a:t>32</a:t>
            </a:fld>
            <a:endParaRPr lang="it-IT" altLang="it-IT" sz="1300" b="0" u="none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xmlns="" id="{0FA3A321-786C-4455-BBC0-5E16D5FDA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xmlns="" id="{8731D1F5-9B08-4150-B0E5-E992073A6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5151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xmlns="" id="{C593B69C-D293-4D27-9828-63A29F088D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D720347-D9B3-40F5-BBE4-9294A00C3DE8}" type="slidenum">
              <a:rPr lang="it-IT" altLang="it-IT" sz="1300" b="0" u="none"/>
              <a:pPr algn="r" eaLnBrk="1" hangingPunct="1"/>
              <a:t>33</a:t>
            </a:fld>
            <a:endParaRPr lang="it-IT" altLang="it-IT" sz="1300" b="0" u="none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xmlns="" id="{CB22802C-4466-476F-ACEB-65FFF3A00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xmlns="" id="{D73B2C47-457E-4AE9-85FB-42A329321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8691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xmlns="" id="{17D8E871-DC64-44FA-9369-C1998DD80B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91D71A1-3A2F-4CDE-9C87-403D9BA4401B}" type="slidenum">
              <a:rPr lang="it-IT" altLang="it-IT" sz="1300" b="0" u="none"/>
              <a:pPr algn="r" eaLnBrk="1" hangingPunct="1"/>
              <a:t>34</a:t>
            </a:fld>
            <a:endParaRPr lang="it-IT" altLang="it-IT" sz="1300" b="0" u="none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xmlns="" id="{C9CD75E3-27B0-4A1B-8260-F5FE844AC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xmlns="" id="{08E071D5-DF8B-4EFE-977A-7F27C21EA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165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xmlns="" id="{AE941A73-B9A6-4844-8820-DB78027E34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6FC0420-3754-4825-8048-698323EC747A}" type="slidenum">
              <a:rPr lang="it-IT" altLang="it-IT" sz="1300" b="0" u="none"/>
              <a:pPr algn="r" eaLnBrk="1" hangingPunct="1"/>
              <a:t>35</a:t>
            </a:fld>
            <a:endParaRPr lang="it-IT" altLang="it-IT" sz="1300" b="0" u="none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0F8FB374-EF7E-40ED-B8BD-F3430523F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xmlns="" id="{DE8007E4-FB4A-4A22-A8A4-6DC7DEDEE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5308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xmlns="" id="{B9BB461C-9A99-4531-A917-F605063BFC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0702C29-6598-4547-9CD8-6B7D6121898F}" type="slidenum">
              <a:rPr lang="it-IT" altLang="it-IT" sz="1300" b="0" u="none"/>
              <a:pPr algn="r" eaLnBrk="1" hangingPunct="1"/>
              <a:t>36</a:t>
            </a:fld>
            <a:endParaRPr lang="it-IT" altLang="it-IT" sz="1300" b="0" u="none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xmlns="" id="{27833E9A-739A-4F96-BB34-0B3C2D48E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xmlns="" id="{1EA91CF0-1144-4165-9901-293BE790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166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xmlns="" id="{03E94247-9073-45B4-B336-3C0B8CF19D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C671F1D-6CBD-4EDA-AB5F-D5779A5E69EB}" type="slidenum">
              <a:rPr lang="it-IT" altLang="it-IT" sz="1300" b="0" u="none"/>
              <a:pPr algn="r" eaLnBrk="1" hangingPunct="1"/>
              <a:t>37</a:t>
            </a:fld>
            <a:endParaRPr lang="it-IT" altLang="it-IT" sz="1300" b="0" u="none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xmlns="" id="{C825A4AA-1A88-4D48-9724-590D3D401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xmlns="" id="{25FFD97F-D741-4519-BA79-24C159529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3494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xmlns="" id="{6B92A811-D5E9-4FB4-BEE6-DB7274B87B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68BF161-DDF5-474A-9BDA-C8ABBD9F4AE5}" type="slidenum">
              <a:rPr lang="it-IT" altLang="it-IT" sz="1300" b="0" u="none"/>
              <a:pPr algn="r" eaLnBrk="1" hangingPunct="1"/>
              <a:t>38</a:t>
            </a:fld>
            <a:endParaRPr lang="it-IT" altLang="it-IT" sz="1300" b="0" u="none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7C259E3B-3A99-45F4-9041-3F3BA46AA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F5582C8F-3598-4047-A1BE-52C93DD6D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360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xmlns="" id="{BDA3ADBA-ECED-46CE-825F-DD85E134E7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AEFCEEA-7244-4D79-8537-CEF9EE303271}" type="slidenum">
              <a:rPr lang="it-IT" altLang="it-IT" sz="1300" b="0" u="none"/>
              <a:pPr algn="r" eaLnBrk="1" hangingPunct="1"/>
              <a:t>39</a:t>
            </a:fld>
            <a:endParaRPr lang="it-IT" altLang="it-IT" sz="1300" b="0" u="none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xmlns="" id="{01239E1E-14C9-4C92-AEFA-575A22752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xmlns="" id="{4B31F16D-31DA-40D9-A691-CEA8160E3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279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442260BA-ACFC-456D-BE9A-55E5F83EA8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46D7646-F12B-47B5-B151-F40D2B077156}" type="slidenum">
              <a:rPr lang="it-IT" altLang="it-IT" sz="1300" b="0" u="none"/>
              <a:pPr algn="r" eaLnBrk="1" hangingPunct="1"/>
              <a:t>4</a:t>
            </a:fld>
            <a:endParaRPr lang="it-IT" altLang="it-IT" sz="1300" b="0" u="non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F295F24-B04E-4FC7-BFBA-FDE0928FA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A536F090-E8E5-4ECB-A7F9-6BC2D9E53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6108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xmlns="" id="{0847315A-3639-4D38-93FF-188363F9C2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B4C3ED6-A3D4-48B8-B0D6-1AF54BE88E14}" type="slidenum">
              <a:rPr lang="it-IT" altLang="it-IT" sz="1300" b="0" u="none"/>
              <a:pPr algn="r" eaLnBrk="1" hangingPunct="1"/>
              <a:t>40</a:t>
            </a:fld>
            <a:endParaRPr lang="it-IT" altLang="it-IT" sz="1300" b="0" u="none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xmlns="" id="{CC54566F-5CB8-4BDA-91A9-F0AACAFE4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xmlns="" id="{3DE10708-8F37-4C64-926B-66DD7E7AF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8080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xmlns="" id="{CD55D6B9-3C34-4668-9FF2-048B770CEE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235F2D0-8AEA-48A6-8137-3A091F6FF698}" type="slidenum">
              <a:rPr lang="it-IT" altLang="it-IT" sz="1300" b="0" u="none"/>
              <a:pPr algn="r" eaLnBrk="1" hangingPunct="1"/>
              <a:t>41</a:t>
            </a:fld>
            <a:endParaRPr lang="it-IT" altLang="it-IT" sz="1300" b="0" u="none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xmlns="" id="{C06B841F-E584-4D69-B152-FFE87AD69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xmlns="" id="{1403EB34-CD50-4F35-B1E5-68562B13E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47274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xmlns="" id="{E4CD55C0-2BEC-4E98-92EE-A104D102F1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4E4AB0F-3466-4749-8552-F0E9357FE7A5}" type="slidenum">
              <a:rPr lang="it-IT" altLang="it-IT" sz="1300" b="0" u="none"/>
              <a:pPr algn="r" eaLnBrk="1" hangingPunct="1"/>
              <a:t>42</a:t>
            </a:fld>
            <a:endParaRPr lang="it-IT" altLang="it-IT" sz="1300" b="0" u="none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xmlns="" id="{85F1EC1B-B513-4182-A4FD-1362F8041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xmlns="" id="{C5DA83CA-8709-4B7E-96C9-440D08C55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5312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xmlns="" id="{73922A04-01E0-49E9-9679-2C60079C34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CB767EB-09D3-4100-A4E2-166A131A15A0}" type="slidenum">
              <a:rPr lang="it-IT" altLang="it-IT" sz="1300" b="0" u="none"/>
              <a:pPr algn="r" eaLnBrk="1" hangingPunct="1"/>
              <a:t>43</a:t>
            </a:fld>
            <a:endParaRPr lang="it-IT" altLang="it-IT" sz="1300" b="0" u="none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xmlns="" id="{D95F5187-3797-4C26-96BB-3886688E0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xmlns="" id="{B82B79B2-6B6D-430D-9E8D-35BBE6DA4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61352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xmlns="" id="{083F1D9F-8624-40DB-980B-EDEAF9FF50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0C095D6-8E55-4ACE-A04C-9912D65988B9}" type="slidenum">
              <a:rPr lang="it-IT" altLang="it-IT" sz="1300" b="0" u="none"/>
              <a:pPr algn="r" eaLnBrk="1" hangingPunct="1"/>
              <a:t>44</a:t>
            </a:fld>
            <a:endParaRPr lang="it-IT" altLang="it-IT" sz="1300" b="0" u="none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xmlns="" id="{D71F4392-4AD6-4463-B2EA-6288D0668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xmlns="" id="{649350ED-44A4-4625-9432-15F4B067A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61365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xmlns="" id="{2A9BB1C8-FF3A-42CD-8B3E-A1E5F605E8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321D01C-624B-407C-8161-EB21CDAB341F}" type="slidenum">
              <a:rPr lang="it-IT" altLang="it-IT" sz="1300" b="0" u="none"/>
              <a:pPr algn="r" eaLnBrk="1" hangingPunct="1"/>
              <a:t>45</a:t>
            </a:fld>
            <a:endParaRPr lang="it-IT" altLang="it-IT" sz="1300" b="0" u="none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C59CF181-F899-44C6-824E-4D2FEBFA8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DC1C2245-5996-410A-962C-1A1EACD33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2038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xmlns="" id="{E3CF61E6-0A69-4EF1-B20A-0590E521EF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C7235B1-CAE4-4285-8468-5771C2DD0DB2}" type="slidenum">
              <a:rPr lang="it-IT" altLang="it-IT" sz="1300" b="0" u="none"/>
              <a:pPr algn="r" eaLnBrk="1" hangingPunct="1"/>
              <a:t>46</a:t>
            </a:fld>
            <a:endParaRPr lang="it-IT" altLang="it-IT" sz="1300" b="0" u="none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xmlns="" id="{FCEC12EF-FA5C-4415-A04D-802ADB0DA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xmlns="" id="{BE2E5488-FDE1-4947-BD8E-52EC00698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03060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xmlns="" id="{EC48F492-46AE-47F6-B94D-25939BAC14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78357EB-E87B-4A9E-B123-445CED03882B}" type="slidenum">
              <a:rPr lang="it-IT" altLang="it-IT" sz="1300" b="0" u="none"/>
              <a:pPr algn="r" eaLnBrk="1" hangingPunct="1"/>
              <a:t>47</a:t>
            </a:fld>
            <a:endParaRPr lang="it-IT" altLang="it-IT" sz="1300" b="0" u="none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xmlns="" id="{C9FB985C-1214-4208-92EC-9B31A84CA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xmlns="" id="{5A4FEE75-CC9F-46AF-9A58-4EBAC663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16453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xmlns="" id="{CE8C1FF9-FBA3-4194-BE08-9B1DC5618A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1283ED1-2911-46A4-926C-4465451ECDD9}" type="slidenum">
              <a:rPr lang="it-IT" altLang="it-IT" sz="1300" b="0" u="none"/>
              <a:pPr algn="r" eaLnBrk="1" hangingPunct="1"/>
              <a:t>48</a:t>
            </a:fld>
            <a:endParaRPr lang="it-IT" altLang="it-IT" sz="1300" b="0" u="none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36855A24-D35A-432C-8EF3-C994079E2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171C7654-CE16-468E-8E7A-E548A92AC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87151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xmlns="" id="{6F597FDC-225A-4A1D-ACD1-AF82705681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0FEFFF0-6089-4B2F-BC31-E19102AD21E2}" type="slidenum">
              <a:rPr lang="it-IT" altLang="it-IT" sz="1300" b="0" u="none"/>
              <a:pPr algn="r" eaLnBrk="1" hangingPunct="1"/>
              <a:t>49</a:t>
            </a:fld>
            <a:endParaRPr lang="it-IT" altLang="it-IT" sz="1300" b="0" u="none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8D53D529-E677-4EC8-9E86-1A265AD42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3F21D923-226B-4B14-9DAD-158962510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518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E44EDBDC-5928-424E-94FE-7D6DC4A0B9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0554C40-3024-4151-8B3F-1B4E738A349A}" type="slidenum">
              <a:rPr lang="it-IT" altLang="it-IT" sz="1300" b="0" u="none"/>
              <a:pPr algn="r" eaLnBrk="1" hangingPunct="1"/>
              <a:t>5</a:t>
            </a:fld>
            <a:endParaRPr lang="it-IT" altLang="it-IT" sz="1300" b="0" u="none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DAF2A246-616D-4BA9-926F-1F9507603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568D0795-D0C9-41ED-9F26-6041A4179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74210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xmlns="" id="{A1407815-E79A-466D-AE76-7E6CB2E52C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AD54D3A-DB45-41DC-9020-1DCABE029103}" type="slidenum">
              <a:rPr lang="it-IT" altLang="it-IT" sz="1300" b="0" u="none"/>
              <a:pPr algn="r" eaLnBrk="1" hangingPunct="1"/>
              <a:t>50</a:t>
            </a:fld>
            <a:endParaRPr lang="it-IT" altLang="it-IT" sz="1300" b="0" u="none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xmlns="" id="{992AB8CF-CBA5-486A-83DB-BFBCDB5F5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xmlns="" id="{06EC3353-6263-45C5-AF52-8FC4D880F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89401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xmlns="" id="{3910C028-AC4A-461F-85DF-483A147AE4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7999EC9-316F-446E-86D8-E6AB7246D914}" type="slidenum">
              <a:rPr lang="it-IT" altLang="it-IT" sz="1300" b="0" u="none"/>
              <a:pPr algn="r" eaLnBrk="1" hangingPunct="1"/>
              <a:t>51</a:t>
            </a:fld>
            <a:endParaRPr lang="it-IT" altLang="it-IT" sz="1300" b="0" u="none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EE50FA06-0D54-4A6F-801E-9034B6A33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A8D2EDD9-FB18-49F8-AF71-999D1A844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04970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xmlns="" id="{DA40BADC-19C4-4E5B-8255-F63EA6D0DF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82D5B2D-F523-4990-AC58-D38DB08A525C}" type="slidenum">
              <a:rPr lang="it-IT" altLang="it-IT" sz="1300" b="0" u="none"/>
              <a:pPr algn="r" eaLnBrk="1" hangingPunct="1"/>
              <a:t>52</a:t>
            </a:fld>
            <a:endParaRPr lang="it-IT" altLang="it-IT" sz="1300" b="0" u="none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6A9506FB-C467-4AB0-9995-A7062F6C9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BB28672A-A81B-4D69-A329-A2C542034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84365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xmlns="" id="{F2DF7FF9-5A65-417E-B1F8-94CC0B94A5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B37D829-61F1-43C2-A0FD-D87F8FD9E0F5}" type="slidenum">
              <a:rPr lang="it-IT" altLang="it-IT" sz="1300" b="0" u="none"/>
              <a:pPr algn="r" eaLnBrk="1" hangingPunct="1"/>
              <a:t>53</a:t>
            </a:fld>
            <a:endParaRPr lang="it-IT" altLang="it-IT" sz="1300" b="0" u="none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xmlns="" id="{67043520-3461-4873-8F2F-9C409E08D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xmlns="" id="{182416E0-8FC6-43BC-8E88-310FC8580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87261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xmlns="" id="{809EAFC0-2AC6-4107-91B0-4A02112A95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931D4DF-12B2-471E-AB7C-0B4343DD2355}" type="slidenum">
              <a:rPr lang="it-IT" altLang="it-IT" sz="1300" b="0" u="none"/>
              <a:pPr algn="r" eaLnBrk="1" hangingPunct="1"/>
              <a:t>54</a:t>
            </a:fld>
            <a:endParaRPr lang="it-IT" altLang="it-IT" sz="1300" b="0" u="none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xmlns="" id="{39F31449-0F24-4E91-A033-BB820FB6B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xmlns="" id="{E6250C87-F038-462B-8A0B-84CEC75AD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76788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xmlns="" id="{A82B57B7-DD2B-4B99-BBCE-DCA8500686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B2B6E67-EC72-4BF4-A0A6-2E04FA866F65}" type="slidenum">
              <a:rPr lang="it-IT" altLang="it-IT" sz="1300" b="0" u="none"/>
              <a:pPr algn="r" eaLnBrk="1" hangingPunct="1"/>
              <a:t>55</a:t>
            </a:fld>
            <a:endParaRPr lang="it-IT" altLang="it-IT" sz="1300" b="0" u="none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xmlns="" id="{672D995C-D01A-4BA6-BE31-838E3C0AC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xmlns="" id="{D8035A8B-8228-4409-81CE-D3853042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27982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xmlns="" id="{51BFA1C5-2CA7-48D2-AAB4-4B3A029D35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9BCB342-8D42-4471-BE65-B921CF78F222}" type="slidenum">
              <a:rPr lang="it-IT" altLang="it-IT" sz="1300" b="0" u="none"/>
              <a:pPr algn="r" eaLnBrk="1" hangingPunct="1"/>
              <a:t>56</a:t>
            </a:fld>
            <a:endParaRPr lang="it-IT" altLang="it-IT" sz="1300" b="0" u="none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xmlns="" id="{7E7F6DF4-485F-4FB9-9662-8AC3F9B78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xmlns="" id="{BCAE2E93-5FEC-4D64-92F4-D30E61D2F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65394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xmlns="" id="{F05822CF-B9C2-4AF1-8CD4-4BE3CD6D6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D737B83-CA3E-4F5C-BA0E-6F85B4136CB8}" type="slidenum">
              <a:rPr lang="it-IT" altLang="it-IT" sz="1300" b="0" u="none"/>
              <a:pPr algn="r" eaLnBrk="1" hangingPunct="1"/>
              <a:t>57</a:t>
            </a:fld>
            <a:endParaRPr lang="it-IT" altLang="it-IT" sz="1300" b="0" u="none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xmlns="" id="{B57F285B-7F14-4D5F-B3C8-91B55A157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xmlns="" id="{D78EEDE1-F985-413D-9E83-EDC674471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23336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xmlns="" id="{FD27807D-77AE-4457-9535-FBB05B516B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125C406-3FFA-4E16-9478-814EF660E447}" type="slidenum">
              <a:rPr lang="it-IT" altLang="it-IT" sz="1300" b="0" u="none"/>
              <a:pPr algn="r" eaLnBrk="1" hangingPunct="1"/>
              <a:t>58</a:t>
            </a:fld>
            <a:endParaRPr lang="it-IT" altLang="it-IT" sz="1300" b="0" u="none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xmlns="" id="{24D65E0E-2D55-4401-9F0D-CB76963F5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xmlns="" id="{AD50F65C-AD71-42E5-862F-3857978E9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23892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xmlns="" id="{91EA3996-F0D8-46C3-A604-B66810C65B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B40D092-6A96-4D3D-9BE8-AAC2C83AE08A}" type="slidenum">
              <a:rPr lang="it-IT" altLang="it-IT" sz="1300" b="0" u="none"/>
              <a:pPr algn="r" eaLnBrk="1" hangingPunct="1"/>
              <a:t>59</a:t>
            </a:fld>
            <a:endParaRPr lang="it-IT" altLang="it-IT" sz="1300" b="0" u="none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xmlns="" id="{6892F8C0-1E91-4C76-BF4D-1F18776F3E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xmlns="" id="{8E1882B9-336C-402D-9FC6-C89ADB77D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026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E07F2544-5D16-4C27-B0CF-C3F34DB46D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FCF612D-BF48-4F3F-B1A6-060B494B4007}" type="slidenum">
              <a:rPr lang="it-IT" altLang="it-IT" sz="1300" b="0" u="none"/>
              <a:pPr algn="r" eaLnBrk="1" hangingPunct="1"/>
              <a:t>6</a:t>
            </a:fld>
            <a:endParaRPr lang="it-IT" altLang="it-IT" sz="1300" b="0" u="none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0828EA84-3501-4CAE-A081-8D174B560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9C5A94EB-A5A6-4613-8497-288EA2DCA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48241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xmlns="" id="{40B672EC-6976-47A2-B76D-F5E12901C7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53812F8-0973-4617-A1DF-8714AD6F6366}" type="slidenum">
              <a:rPr lang="it-IT" altLang="it-IT" sz="1300" b="0" u="none"/>
              <a:pPr algn="r" eaLnBrk="1" hangingPunct="1"/>
              <a:t>60</a:t>
            </a:fld>
            <a:endParaRPr lang="it-IT" altLang="it-IT" sz="1300" b="0" u="none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xmlns="" id="{27048D2A-D1CB-48E5-9B6F-2E91CE1C8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xmlns="" id="{1EA2D8E2-D350-43CA-AA6A-9CC6EF1A0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00260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xmlns="" id="{CE2C7BB7-A5F1-48B1-834A-9D55D3B182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FACB1C0-6B7F-4A29-BC9E-12294B249DA3}" type="slidenum">
              <a:rPr lang="it-IT" altLang="it-IT" sz="1300" b="0" u="none"/>
              <a:pPr algn="r" eaLnBrk="1" hangingPunct="1"/>
              <a:t>61</a:t>
            </a:fld>
            <a:endParaRPr lang="it-IT" altLang="it-IT" sz="1300" b="0" u="none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xmlns="" id="{45DC6F30-698B-4AC3-A07E-858CD5A7C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xmlns="" id="{D856AE0A-F7F5-458D-A5D3-F997B0611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66794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xmlns="" id="{C16CA2FE-E353-4CFD-A85A-F95BD204C2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65A3AEF-1DA7-44F9-948C-1A32664A6E00}" type="slidenum">
              <a:rPr lang="it-IT" altLang="it-IT" sz="1300" b="0" u="none"/>
              <a:pPr algn="r" eaLnBrk="1" hangingPunct="1"/>
              <a:t>62</a:t>
            </a:fld>
            <a:endParaRPr lang="it-IT" altLang="it-IT" sz="1300" b="0" u="none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xmlns="" id="{4819205F-FAD1-44E4-9027-9DA1252FE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xmlns="" id="{9B4E763E-D1A8-4CD6-B242-162DCA623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33153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xmlns="" id="{6F523098-9339-4EC6-AF06-E9AA0B6356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3A982E0-ED0E-415F-93F2-0D171A06B5B9}" type="slidenum">
              <a:rPr lang="it-IT" altLang="it-IT" sz="1300" b="0" u="none"/>
              <a:pPr algn="r" eaLnBrk="1" hangingPunct="1"/>
              <a:t>63</a:t>
            </a:fld>
            <a:endParaRPr lang="it-IT" altLang="it-IT" sz="1300" b="0" u="none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xmlns="" id="{81E33C69-769D-4814-B1AD-C2F728992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xmlns="" id="{8C61C798-DCF7-42E9-AD75-B792FC89B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79706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xmlns="" id="{E23D7589-2378-4D9C-8FD5-D6271EE485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667735D-229B-4EB8-BCBC-78FDE4E5ED6D}" type="slidenum">
              <a:rPr lang="it-IT" altLang="it-IT" sz="1300" b="0" u="none"/>
              <a:pPr algn="r" eaLnBrk="1" hangingPunct="1"/>
              <a:t>64</a:t>
            </a:fld>
            <a:endParaRPr lang="it-IT" altLang="it-IT" sz="1300" b="0" u="none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xmlns="" id="{DF490199-97F0-47F1-9843-98C13B760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xmlns="" id="{C358246F-417D-48EA-B155-D9DE344D1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1933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xmlns="" id="{6039C640-C242-452F-9A83-58A5FEBE54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C85663D-26B0-4AC5-96A9-7ED42A3F297F}" type="slidenum">
              <a:rPr lang="it-IT" altLang="it-IT" sz="1300" b="0" u="none"/>
              <a:pPr algn="r" eaLnBrk="1" hangingPunct="1"/>
              <a:t>65</a:t>
            </a:fld>
            <a:endParaRPr lang="it-IT" altLang="it-IT" sz="1300" b="0" u="none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xmlns="" id="{BA52628E-447E-4D7E-909D-0691D0372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xmlns="" id="{E2361ED8-5261-4371-9A3A-7E6997016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5234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xmlns="" id="{7AEC62A9-6B97-4B2F-8915-568DCB381C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C950D9A-A686-490F-8A36-38C3F2E3C30D}" type="slidenum">
              <a:rPr lang="it-IT" altLang="it-IT" sz="1300" b="0" u="none"/>
              <a:pPr algn="r" eaLnBrk="1" hangingPunct="1"/>
              <a:t>66</a:t>
            </a:fld>
            <a:endParaRPr lang="it-IT" altLang="it-IT" sz="1300" b="0" u="none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xmlns="" id="{3FF7D4F3-830C-4254-A2D0-36466218C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xmlns="" id="{348C35CD-AA65-422D-9D49-081986507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96545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xmlns="" id="{01FDECCC-E27F-471A-9C76-CA57AE19F5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44F2327-A795-48AA-B1B3-E6C3C2C8AB51}" type="slidenum">
              <a:rPr lang="it-IT" altLang="it-IT" sz="1300" b="0" u="none"/>
              <a:pPr algn="r" eaLnBrk="1" hangingPunct="1"/>
              <a:t>67</a:t>
            </a:fld>
            <a:endParaRPr lang="it-IT" altLang="it-IT" sz="1300" b="0" u="none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xmlns="" id="{4A5484E1-4B48-4827-8574-E3223ED4B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xmlns="" id="{E3FEE2D4-8F3E-4542-85C3-B32E105A9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23286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xmlns="" id="{4E888FC5-8C86-4F2D-8F74-422884FAE1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B1BBA0A-A735-43ED-AFEA-B7723182DA03}" type="slidenum">
              <a:rPr lang="it-IT" altLang="it-IT" sz="1300" b="0" u="none"/>
              <a:pPr algn="r" eaLnBrk="1" hangingPunct="1"/>
              <a:t>68</a:t>
            </a:fld>
            <a:endParaRPr lang="it-IT" altLang="it-IT" sz="1300" b="0" u="none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xmlns="" id="{4B39828D-0F1F-4BA9-9FB6-D8931DC47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xmlns="" id="{10146E71-E491-4711-A5A8-2A6AA0967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97505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xmlns="" id="{22432EB3-5DD7-4F67-BF28-F0EE9E4E3F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89465FE-2D5E-44AC-B93D-A56A0D4E830E}" type="slidenum">
              <a:rPr lang="it-IT" altLang="it-IT" sz="1300" b="0" u="none"/>
              <a:pPr algn="r" eaLnBrk="1" hangingPunct="1"/>
              <a:t>69</a:t>
            </a:fld>
            <a:endParaRPr lang="it-IT" altLang="it-IT" sz="1300" b="0" u="none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xmlns="" id="{2A814C48-B306-476D-BDF6-1B301FFC2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xmlns="" id="{05FEF97A-CFCD-4414-9B8B-41A31F4B9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750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EC9E40BF-EE44-425F-860A-A362F805AC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75D55EF-8AB3-4B6E-86E7-C40A268547E7}" type="slidenum">
              <a:rPr lang="it-IT" altLang="it-IT" sz="1300" b="0" u="none"/>
              <a:pPr algn="r" eaLnBrk="1" hangingPunct="1"/>
              <a:t>7</a:t>
            </a:fld>
            <a:endParaRPr lang="it-IT" altLang="it-IT" sz="1300" b="0" u="non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CAF609A2-6DD4-4447-8F92-B2183656A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CB96DF58-1E43-40E0-81B1-276E9752A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57909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xmlns="" id="{DC101910-DCD9-44AD-BF94-1C5D32DEBC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E06A22E-B998-43CB-B61A-5528D564B1F9}" type="slidenum">
              <a:rPr lang="it-IT" altLang="it-IT" sz="1300" b="0" u="none"/>
              <a:pPr algn="r" eaLnBrk="1" hangingPunct="1"/>
              <a:t>70</a:t>
            </a:fld>
            <a:endParaRPr lang="it-IT" altLang="it-IT" sz="1300" b="0" u="none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xmlns="" id="{32EF552D-C39A-48B2-822A-4BEA6C1C1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xmlns="" id="{31ECAE4D-B367-4637-81E8-383234436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9198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xmlns="" id="{81AE7594-8AC8-466A-A1F3-15554DF307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988B65B-DF26-4608-8801-7F4F523E63FE}" type="slidenum">
              <a:rPr lang="it-IT" altLang="it-IT" sz="1300" b="0" u="none"/>
              <a:pPr algn="r" eaLnBrk="1" hangingPunct="1"/>
              <a:t>71</a:t>
            </a:fld>
            <a:endParaRPr lang="it-IT" altLang="it-IT" sz="1300" b="0" u="none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xmlns="" id="{25E92FE8-BCF8-49AA-ABC6-123B95217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xmlns="" id="{034EF3AA-2947-4AF3-B346-00E531A15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63297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xmlns="" id="{61ECCEFD-7DCB-489B-873B-6EC8827105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FF1FDB6-B2D5-4E31-ACDF-0919A8B9483A}" type="slidenum">
              <a:rPr lang="it-IT" altLang="it-IT" sz="1300" b="0" u="none"/>
              <a:pPr algn="r" eaLnBrk="1" hangingPunct="1"/>
              <a:t>72</a:t>
            </a:fld>
            <a:endParaRPr lang="it-IT" altLang="it-IT" sz="1300" b="0" u="none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xmlns="" id="{E3B0E7C5-661B-4432-9F9C-BCDB5182B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xmlns="" id="{D59C048F-6CAB-4128-B38D-56C0A4238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015150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xmlns="" id="{7D92E9CA-029F-457A-B350-10C28AFDFD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17E37D3-4309-43DA-8156-EB247A94B570}" type="slidenum">
              <a:rPr lang="it-IT" altLang="it-IT" sz="1300" b="0" u="none"/>
              <a:pPr algn="r" eaLnBrk="1" hangingPunct="1"/>
              <a:t>73</a:t>
            </a:fld>
            <a:endParaRPr lang="it-IT" altLang="it-IT" sz="1300" b="0" u="none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xmlns="" id="{937B7B03-DCF9-4E04-B345-9B820BA60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xmlns="" id="{9039B0D8-F3AA-4E5D-BE65-6E401EF62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20374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xmlns="" id="{C200A41B-D557-4232-8DD9-C44F1774A2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C09DBC8-2450-4ED1-AB9C-DFFC5D07A8A6}" type="slidenum">
              <a:rPr lang="it-IT" altLang="it-IT" sz="1300" b="0" u="none"/>
              <a:pPr algn="r" eaLnBrk="1" hangingPunct="1"/>
              <a:t>74</a:t>
            </a:fld>
            <a:endParaRPr lang="it-IT" altLang="it-IT" sz="1300" b="0" u="none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xmlns="" id="{8F4061E7-DC7B-41AB-AF39-EA5DF9264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xmlns="" id="{F2F242F8-7817-416F-A6E2-7371FFD7D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2296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xmlns="" id="{8878087A-9798-45AB-86C3-9D8ECE9B9D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1B8D067-A79D-4ED2-BAB4-4A2144BD5D13}" type="slidenum">
              <a:rPr lang="it-IT" altLang="it-IT" sz="1300" b="0" u="none"/>
              <a:pPr algn="r" eaLnBrk="1" hangingPunct="1"/>
              <a:t>75</a:t>
            </a:fld>
            <a:endParaRPr lang="it-IT" altLang="it-IT" sz="1300" b="0" u="none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xmlns="" id="{5126C360-3A00-432A-B1D3-332649B70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xmlns="" id="{15132F79-D859-41C8-8833-38DE2EAC8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73487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xmlns="" id="{B2E29E16-021B-4726-8345-22760312EB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D68A31E-1DCF-4B84-AD15-175C19DC0763}" type="slidenum">
              <a:rPr lang="it-IT" altLang="it-IT" sz="1300" b="0" u="none"/>
              <a:pPr algn="r" eaLnBrk="1" hangingPunct="1"/>
              <a:t>76</a:t>
            </a:fld>
            <a:endParaRPr lang="it-IT" altLang="it-IT" sz="1300" b="0" u="none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xmlns="" id="{4CEC2D3C-6310-4037-9359-24CC8B130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xmlns="" id="{273CBE77-4F2B-4478-BE74-86522C5A5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44384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xmlns="" id="{1ECFE6AA-C0DA-4D39-AB82-33CEFF23CF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21BB435-9581-4CD8-8A6F-0AF15B634C67}" type="slidenum">
              <a:rPr lang="it-IT" altLang="it-IT" sz="1300" b="0" u="none"/>
              <a:pPr algn="r" eaLnBrk="1" hangingPunct="1"/>
              <a:t>77</a:t>
            </a:fld>
            <a:endParaRPr lang="it-IT" altLang="it-IT" sz="1300" b="0" u="none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xmlns="" id="{98C1723E-8D47-48E8-9AAB-1E10B157D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xmlns="" id="{BE02ABDA-64BC-4C05-839B-598393988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9756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xmlns="" id="{18AF0F50-0906-4862-8793-D7EA05421D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00BD3EE-21C9-4DC0-95DC-E79EBF91CC07}" type="slidenum">
              <a:rPr lang="it-IT" altLang="it-IT" sz="1300" b="0" u="none"/>
              <a:pPr algn="r" eaLnBrk="1" hangingPunct="1"/>
              <a:t>78</a:t>
            </a:fld>
            <a:endParaRPr lang="it-IT" altLang="it-IT" sz="1300" b="0" u="none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xmlns="" id="{41280A72-3D48-4545-B7A8-4407B352F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xmlns="" id="{0D09832F-CC9C-47C1-8238-684DB33E9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44078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xmlns="" id="{4565A5AF-0709-4948-96DF-8E606E822B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E3FBD70-850E-46B6-9264-A64B87DF99A9}" type="slidenum">
              <a:rPr lang="it-IT" altLang="it-IT" sz="1300" b="0" u="none"/>
              <a:pPr algn="r" eaLnBrk="1" hangingPunct="1"/>
              <a:t>79</a:t>
            </a:fld>
            <a:endParaRPr lang="it-IT" altLang="it-IT" sz="1300" b="0" u="none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xmlns="" id="{2AE2CE90-08DE-48D2-8B61-0DCF506FC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xmlns="" id="{17FD49D4-D6A2-4825-86A2-28C77895A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896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8FBAFD66-719E-49EB-8A67-096700324D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68F7707-102A-48AF-BCD9-2A2C3F920982}" type="slidenum">
              <a:rPr lang="it-IT" altLang="it-IT" sz="1300" b="0" u="none"/>
              <a:pPr algn="r" eaLnBrk="1" hangingPunct="1"/>
              <a:t>8</a:t>
            </a:fld>
            <a:endParaRPr lang="it-IT" altLang="it-IT" sz="1300" b="0" u="non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39F56E5D-3441-45A7-A398-F4438D4D8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E6978E24-4D04-4EA2-9155-F97746028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07172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xmlns="" id="{0DB55AF6-04CD-4CDB-AE16-B7149EF79D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9E55F9E-153A-4912-BD85-6EFF079A62A2}" type="slidenum">
              <a:rPr lang="it-IT" altLang="it-IT" sz="1300" b="0" u="none"/>
              <a:pPr algn="r" eaLnBrk="1" hangingPunct="1"/>
              <a:t>80</a:t>
            </a:fld>
            <a:endParaRPr lang="it-IT" altLang="it-IT" sz="1300" b="0" u="none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xmlns="" id="{EB0029C4-5A08-4B8C-9AE4-99D83DFED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xmlns="" id="{4A4057C0-7401-48C8-AB09-19D49A6DA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3642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xmlns="" id="{C15392B0-31C5-4CB3-923A-381888A611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7F6DCF6-B791-4270-8DE5-92D21BB77A58}" type="slidenum">
              <a:rPr lang="it-IT" altLang="it-IT" sz="1300" b="0" u="none"/>
              <a:pPr algn="r" eaLnBrk="1" hangingPunct="1"/>
              <a:t>81</a:t>
            </a:fld>
            <a:endParaRPr lang="it-IT" altLang="it-IT" sz="1300" b="0" u="none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xmlns="" id="{B5DB4A96-0AF8-493F-8692-8FA58C154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xmlns="" id="{98B65189-EBA3-4C3A-BC3F-A588A8AEE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91666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xmlns="" id="{3C61BABA-C2C6-4EBD-8057-7E73C318AD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41F2D2F-749A-4C62-905B-31EDA043CE4F}" type="slidenum">
              <a:rPr lang="it-IT" altLang="it-IT" sz="1300" b="0" u="none"/>
              <a:pPr algn="r" eaLnBrk="1" hangingPunct="1"/>
              <a:t>82</a:t>
            </a:fld>
            <a:endParaRPr lang="it-IT" altLang="it-IT" sz="1300" b="0" u="none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xmlns="" id="{38AD7260-AA7B-49E9-8BF5-FEA4CBDDB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xmlns="" id="{163C19BF-8475-46B0-A88C-55BEA8B66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998640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xmlns="" id="{7BB104C4-606C-49F2-8F7C-85A6BB53D5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C64E377-7E4E-48FC-B080-614DFF675157}" type="slidenum">
              <a:rPr lang="it-IT" altLang="it-IT" sz="1300" b="0" u="none"/>
              <a:pPr algn="r" eaLnBrk="1" hangingPunct="1"/>
              <a:t>83</a:t>
            </a:fld>
            <a:endParaRPr lang="it-IT" altLang="it-IT" sz="1300" b="0" u="none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xmlns="" id="{699E9168-2FF8-4708-B9A4-1830B3FC2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xmlns="" id="{385EBCB7-6856-4210-9748-17B18D4B1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12668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xmlns="" id="{589270B5-BEA8-4537-B937-9BFCB3EB48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1B76034-4C9D-4645-B4F9-BE88A2CD6DD5}" type="slidenum">
              <a:rPr lang="it-IT" altLang="it-IT" sz="1300" b="0" u="none"/>
              <a:pPr algn="r" eaLnBrk="1" hangingPunct="1"/>
              <a:t>84</a:t>
            </a:fld>
            <a:endParaRPr lang="it-IT" altLang="it-IT" sz="1300" b="0" u="none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xmlns="" id="{92AD3129-D0D5-499A-84BE-04612138B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xmlns="" id="{ABA7AE98-63FC-4AEE-ACC7-DC535FB5F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359239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xmlns="" id="{38D65288-8AB4-4BC8-ABC0-346D3B7D2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AF2075F-65C8-44FE-B188-D38153A92234}" type="slidenum">
              <a:rPr lang="it-IT" altLang="it-IT" sz="1300" b="0" u="none"/>
              <a:pPr algn="r" eaLnBrk="1" hangingPunct="1"/>
              <a:t>85</a:t>
            </a:fld>
            <a:endParaRPr lang="it-IT" altLang="it-IT" sz="1300" b="0" u="none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xmlns="" id="{D9812044-8C05-4932-BD2D-869FD9E7A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xmlns="" id="{02AB08FF-B8EF-46E0-B343-A917C34F2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12912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xmlns="" id="{9FC8DE1B-7330-4B82-9F52-C5B66C36FD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3F80A22-1401-4C96-814D-A805E0424CFE}" type="slidenum">
              <a:rPr lang="it-IT" altLang="it-IT" sz="1300" b="0" u="none"/>
              <a:pPr algn="r" eaLnBrk="1" hangingPunct="1"/>
              <a:t>86</a:t>
            </a:fld>
            <a:endParaRPr lang="it-IT" altLang="it-IT" sz="1300" b="0" u="none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xmlns="" id="{4E6777B9-8FB3-44A2-AC16-DCACC5029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xmlns="" id="{7CF2ECC0-48D9-48E6-BD02-D8F9A340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72544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xmlns="" id="{6BA8559C-E8F9-4CFA-A5AD-F8FF3795E8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925051A-5CC2-4C49-8DE3-3D91D3E4791E}" type="slidenum">
              <a:rPr lang="it-IT" altLang="it-IT" sz="1300" b="0" u="none"/>
              <a:pPr algn="r" eaLnBrk="1" hangingPunct="1"/>
              <a:t>87</a:t>
            </a:fld>
            <a:endParaRPr lang="it-IT" altLang="it-IT" sz="1300" b="0" u="none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xmlns="" id="{278147C8-DC61-45F0-A2F2-ED8F95C39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xmlns="" id="{AE1CCDDE-D27B-4937-BFE3-5E1CE6F7D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476701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xmlns="" id="{36B26A9F-541F-4671-A858-B07D07020F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BEC517C-FF59-46C9-AA9A-AFAD13CCB527}" type="slidenum">
              <a:rPr lang="it-IT" altLang="it-IT" sz="1300" b="0" u="none"/>
              <a:pPr algn="r" eaLnBrk="1" hangingPunct="1"/>
              <a:t>88</a:t>
            </a:fld>
            <a:endParaRPr lang="it-IT" altLang="it-IT" sz="1300" b="0" u="none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xmlns="" id="{AC3CCCDD-31D4-491A-8BCB-179F3705E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xmlns="" id="{1F6D8B08-83B3-4623-B0CE-238B3BEDE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845537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xmlns="" id="{F88ECFEE-7A9A-48CE-B51E-9115195E21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9ED1139-0D81-47F3-BD80-419FA0823378}" type="slidenum">
              <a:rPr lang="it-IT" altLang="it-IT" sz="1300" b="0" u="none"/>
              <a:pPr algn="r" eaLnBrk="1" hangingPunct="1"/>
              <a:t>89</a:t>
            </a:fld>
            <a:endParaRPr lang="it-IT" altLang="it-IT" sz="1300" b="0" u="none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xmlns="" id="{9CC0D915-9B57-4B7A-844B-8912587DD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xmlns="" id="{D089D5ED-7A5C-42A0-ACB3-DEA5949AF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074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3A6DBA9-0864-42A3-9F19-48DCD38C23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A4FEA59-1CD8-4F69-834D-5913E839547D}" type="slidenum">
              <a:rPr lang="it-IT" altLang="it-IT" sz="1300" b="0" u="none"/>
              <a:pPr algn="r" eaLnBrk="1" hangingPunct="1"/>
              <a:t>9</a:t>
            </a:fld>
            <a:endParaRPr lang="it-IT" altLang="it-IT" sz="1300" b="0" u="none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C4BC90D4-CFD2-4344-A621-1A6457A32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619FD99B-F4C4-4739-9544-B2C037DAF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37241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xmlns="" id="{0F150FCC-F020-4E8B-9A0C-682FB825DB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7C7E3AD-16F1-470C-9227-27FBBED30FB3}" type="slidenum">
              <a:rPr lang="it-IT" altLang="it-IT" sz="1300" b="0" u="none"/>
              <a:pPr algn="r" eaLnBrk="1" hangingPunct="1"/>
              <a:t>90</a:t>
            </a:fld>
            <a:endParaRPr lang="it-IT" altLang="it-IT" sz="1300" b="0" u="none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xmlns="" id="{F873EA03-324B-48C8-9142-DD9A78120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xmlns="" id="{DAB9FED2-96DD-43AD-BA85-E31E50303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644012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xmlns="" id="{79FFE6CC-B9A7-4E91-9990-21278D075D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E9F35BF-9D89-4D18-A2D6-68922FB84158}" type="slidenum">
              <a:rPr lang="it-IT" altLang="it-IT" sz="1300" b="0" u="none"/>
              <a:pPr algn="r" eaLnBrk="1" hangingPunct="1"/>
              <a:t>91</a:t>
            </a:fld>
            <a:endParaRPr lang="it-IT" altLang="it-IT" sz="1300" b="0" u="none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xmlns="" id="{C7DC9F27-EDAE-4AF1-9D07-E54B1404E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xmlns="" id="{8EF425C6-DD67-47C9-A877-3F9B880C3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308934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xmlns="" id="{7BACB864-AC36-432F-B50D-21BA5063CB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1E4734A-FAE5-4EDD-B412-A24DED91AB17}" type="slidenum">
              <a:rPr lang="it-IT" altLang="it-IT" sz="1300" b="0" u="none"/>
              <a:pPr algn="r" eaLnBrk="1" hangingPunct="1"/>
              <a:t>92</a:t>
            </a:fld>
            <a:endParaRPr lang="it-IT" altLang="it-IT" sz="1300" b="0" u="none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xmlns="" id="{3D964C2F-0795-4099-9ABC-E0EEC14DD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xmlns="" id="{E77865F6-7404-4FCF-AB41-D6A714C76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364838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xmlns="" id="{2321E914-125D-4096-8D90-621DB77D32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49CE82C-8633-4AFE-94F9-3D6EFDDE93D5}" type="slidenum">
              <a:rPr lang="it-IT" altLang="it-IT" sz="1300" b="0" u="none"/>
              <a:pPr algn="r" eaLnBrk="1" hangingPunct="1"/>
              <a:t>93</a:t>
            </a:fld>
            <a:endParaRPr lang="it-IT" altLang="it-IT" sz="1300" b="0" u="none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xmlns="" id="{409EBD7E-EB7B-4A58-BA60-235181BB8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xmlns="" id="{2C4E61FA-2B88-42A0-8A18-9A2344F73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939380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xmlns="" id="{F3D7367B-7334-4953-AB74-A985816C67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237F99F-85C5-4DC1-91C9-6C8188F46EE5}" type="slidenum">
              <a:rPr lang="it-IT" altLang="it-IT" sz="1300" b="0" u="none"/>
              <a:pPr algn="r" eaLnBrk="1" hangingPunct="1"/>
              <a:t>94</a:t>
            </a:fld>
            <a:endParaRPr lang="it-IT" altLang="it-IT" sz="1300" b="0" u="none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xmlns="" id="{8A694A11-8F64-4511-A1DA-B1C843C39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xmlns="" id="{32EE3F9C-EA95-45FA-B59B-7DA7B7E6B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483754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xmlns="" id="{9D60DC4D-0E95-4609-8454-A112BADAF6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6BBF3DE-2D11-45B4-A8FD-CCE2FE425CD9}" type="slidenum">
              <a:rPr lang="it-IT" altLang="it-IT" sz="1300" b="0" u="none"/>
              <a:pPr algn="r" eaLnBrk="1" hangingPunct="1"/>
              <a:t>95</a:t>
            </a:fld>
            <a:endParaRPr lang="it-IT" altLang="it-IT" sz="1300" b="0" u="none"/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xmlns="" id="{46B88449-DE4F-4AE8-9FB2-602A46E94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xmlns="" id="{82F9F605-1BB3-430D-AA51-C36F11DE7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24733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xmlns="" id="{201CF200-6CBA-44F1-B148-8DB90C2942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F9B2380-8935-4277-9E15-804810E644E1}" type="slidenum">
              <a:rPr lang="it-IT" altLang="it-IT" sz="1300" b="0" u="none"/>
              <a:pPr algn="r" eaLnBrk="1" hangingPunct="1"/>
              <a:t>96</a:t>
            </a:fld>
            <a:endParaRPr lang="it-IT" altLang="it-IT" sz="1300" b="0" u="none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xmlns="" id="{61DAA505-E09A-45AC-9F0A-6437B3D45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xmlns="" id="{5DC31AA8-A68A-4CF8-B7D7-76D3C23D7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0782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xmlns="" id="{2AAD417F-86BA-440B-931A-C5C8DA4E8B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579E397-03BD-4F5A-800E-C41F48A89EAF}" type="slidenum">
              <a:rPr lang="it-IT" altLang="it-IT" sz="1300" b="0" u="none"/>
              <a:pPr algn="r" eaLnBrk="1" hangingPunct="1"/>
              <a:t>97</a:t>
            </a:fld>
            <a:endParaRPr lang="it-IT" altLang="it-IT" sz="1300" b="0" u="none"/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xmlns="" id="{7A66B6F6-2E75-4FF4-A0E5-A7D5D17F4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xmlns="" id="{61D745F6-74D1-4CDF-B946-0E4A161FD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398050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xmlns="" id="{3F1513AA-B32C-4FFF-9604-1F8A278F94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46DDDD1-CD84-45F3-B4A8-55CFDFFAC04D}" type="slidenum">
              <a:rPr lang="it-IT" altLang="it-IT" sz="1300" b="0" u="none"/>
              <a:pPr algn="r" eaLnBrk="1" hangingPunct="1"/>
              <a:t>98</a:t>
            </a:fld>
            <a:endParaRPr lang="it-IT" altLang="it-IT" sz="1300" b="0" u="none"/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xmlns="" id="{7AB71EAB-43AB-4C00-94B5-B4BFF731D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xmlns="" id="{555A097B-D587-42EB-9377-7954EA98A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891011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xmlns="" id="{7481A0DC-093D-410F-BA6C-8A46270373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0275" y="9496345"/>
            <a:ext cx="2975663" cy="5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9" tIns="46289" rIns="92579" bIns="46289" anchor="b"/>
          <a:lstStyle>
            <a:lvl1pPr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CD9F9C7-C7D2-4CE6-B529-66612E061F01}" type="slidenum">
              <a:rPr lang="it-IT" altLang="it-IT" sz="1300" b="0" u="none"/>
              <a:pPr algn="r" eaLnBrk="1" hangingPunct="1"/>
              <a:t>99</a:t>
            </a:fld>
            <a:endParaRPr lang="it-IT" altLang="it-IT" sz="1300" b="0" u="none"/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xmlns="" id="{4EEF5859-1ABD-4C95-97AC-C8868DD2D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xmlns="" id="{1DA23DCB-D28C-4474-806A-8A6F17761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172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30200" y="152400"/>
            <a:ext cx="9328150" cy="5943600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3F2D668C-27C0-4B8A-AD48-FA678E863C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396A-1D15-47BA-8858-BCE2B8EDF0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02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94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>
            <a:extLst>
              <a:ext uri="{FF2B5EF4-FFF2-40B4-BE49-F238E27FC236}">
                <a16:creationId xmlns:a16="http://schemas.microsoft.com/office/drawing/2014/main" xmlns="" id="{1A24AC10-9E1A-4C4A-98A6-C4AB5FC72E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524625"/>
            <a:ext cx="1073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1" u="none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AFF9AC5D-48C8-4EA9-81BB-F7A3C99993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27" name="Line 11">
            <a:extLst>
              <a:ext uri="{FF2B5EF4-FFF2-40B4-BE49-F238E27FC236}">
                <a16:creationId xmlns:a16="http://schemas.microsoft.com/office/drawing/2014/main" xmlns="" id="{A6827C93-76BF-4E22-B560-5301E52C3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28" name="Group 19">
            <a:extLst>
              <a:ext uri="{FF2B5EF4-FFF2-40B4-BE49-F238E27FC236}">
                <a16:creationId xmlns:a16="http://schemas.microsoft.com/office/drawing/2014/main" xmlns="" id="{54D47FC6-2A00-4425-AC7F-C78356FF56C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66113" y="115888"/>
            <a:ext cx="1349375" cy="720725"/>
            <a:chOff x="3103" y="28"/>
            <a:chExt cx="988" cy="527"/>
          </a:xfrm>
        </p:grpSpPr>
        <p:grpSp>
          <p:nvGrpSpPr>
            <p:cNvPr id="1030" name="Group 6">
              <a:extLst>
                <a:ext uri="{FF2B5EF4-FFF2-40B4-BE49-F238E27FC236}">
                  <a16:creationId xmlns:a16="http://schemas.microsoft.com/office/drawing/2014/main" xmlns="" id="{AB7DEF31-2784-4C52-92D6-8127A70A8F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03" y="374"/>
              <a:ext cx="988" cy="181"/>
              <a:chOff x="4732" y="160"/>
              <a:chExt cx="1351" cy="239"/>
            </a:xfrm>
          </p:grpSpPr>
          <p:pic>
            <p:nvPicPr>
              <p:cNvPr id="2" name="Picture 7">
                <a:extLst>
                  <a:ext uri="{FF2B5EF4-FFF2-40B4-BE49-F238E27FC236}">
                    <a16:creationId xmlns:a16="http://schemas.microsoft.com/office/drawing/2014/main" xmlns="" id="{461EE990-05D2-499A-9355-54507E70B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8" y="160"/>
                <a:ext cx="55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8">
                <a:extLst>
                  <a:ext uri="{FF2B5EF4-FFF2-40B4-BE49-F238E27FC236}">
                    <a16:creationId xmlns:a16="http://schemas.microsoft.com/office/drawing/2014/main" xmlns="" id="{CA70F27F-036C-46C6-BD93-20B0E5B41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353"/>
                <a:ext cx="1352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1" name="Picture 15">
              <a:extLst>
                <a:ext uri="{FF2B5EF4-FFF2-40B4-BE49-F238E27FC236}">
                  <a16:creationId xmlns:a16="http://schemas.microsoft.com/office/drawing/2014/main" xmlns="" id="{DB2702B7-F57D-4D24-891F-53FDBA06B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8"/>
              <a:ext cx="34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Immagine 2">
            <a:extLst>
              <a:ext uri="{FF2B5EF4-FFF2-40B4-BE49-F238E27FC236}">
                <a16:creationId xmlns:a16="http://schemas.microsoft.com/office/drawing/2014/main" xmlns="" id="{D40971D2-942E-41EE-A828-5C0B50E5D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196975"/>
            <a:ext cx="23717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>
            <a:extLst>
              <a:ext uri="{FF2B5EF4-FFF2-40B4-BE49-F238E27FC236}">
                <a16:creationId xmlns:a16="http://schemas.microsoft.com/office/drawing/2014/main" xmlns="" id="{B0CD745C-8F04-40AB-BF82-864A39A9C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CasellaDiTesto 1">
            <a:extLst>
              <a:ext uri="{FF2B5EF4-FFF2-40B4-BE49-F238E27FC236}">
                <a16:creationId xmlns:a16="http://schemas.microsoft.com/office/drawing/2014/main" xmlns="" id="{772E6BFD-4689-4B0B-AE01-8BDE124582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13813" y="653573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7F53CA94-B853-4E75-9E6E-E48F5232A39E}" type="slidenum">
              <a:rPr lang="it-IT" altLang="it-IT" sz="1200" b="0" i="1" u="none" smtClean="0"/>
              <a:pPr algn="ctr" eaLnBrk="1" hangingPunct="1">
                <a:defRPr/>
              </a:pPr>
              <a:t>‹N›</a:t>
            </a:fld>
            <a:endParaRPr lang="it-IT" altLang="it-IT" sz="1200" b="0" i="1" u="none"/>
          </a:p>
        </p:txBody>
      </p:sp>
      <p:pic>
        <p:nvPicPr>
          <p:cNvPr id="2052" name="Immagine 1">
            <a:extLst>
              <a:ext uri="{FF2B5EF4-FFF2-40B4-BE49-F238E27FC236}">
                <a16:creationId xmlns:a16="http://schemas.microsoft.com/office/drawing/2014/main" xmlns="" id="{70B712D3-67E9-4D5E-843C-6647DFD062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88913"/>
            <a:ext cx="1354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xmlns="" id="{C9F92D45-1C3C-41FA-A976-403253F27A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1925"/>
            <a:ext cx="1152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0033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emf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7.xml"/><Relationship Id="rId3" Type="http://schemas.openxmlformats.org/officeDocument/2006/relationships/slide" Target="slide3.xml"/><Relationship Id="rId7" Type="http://schemas.openxmlformats.org/officeDocument/2006/relationships/slide" Target="slide67.xml"/><Relationship Id="rId12" Type="http://schemas.openxmlformats.org/officeDocument/2006/relationships/slide" Target="slide1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10.xml"/><Relationship Id="rId5" Type="http://schemas.openxmlformats.org/officeDocument/2006/relationships/slide" Target="slide60.xml"/><Relationship Id="rId15" Type="http://schemas.openxmlformats.org/officeDocument/2006/relationships/slide" Target="slide139.xml"/><Relationship Id="rId10" Type="http://schemas.openxmlformats.org/officeDocument/2006/relationships/slide" Target="slide43.xml"/><Relationship Id="rId4" Type="http://schemas.openxmlformats.org/officeDocument/2006/relationships/slide" Target="slide7.xml"/><Relationship Id="rId9" Type="http://schemas.openxmlformats.org/officeDocument/2006/relationships/slide" Target="slide61.xml"/><Relationship Id="rId14" Type="http://schemas.openxmlformats.org/officeDocument/2006/relationships/slide" Target="slide1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8">
            <a:extLst>
              <a:ext uri="{FF2B5EF4-FFF2-40B4-BE49-F238E27FC236}">
                <a16:creationId xmlns:a16="http://schemas.microsoft.com/office/drawing/2014/main" xmlns="" id="{FECBC0CE-9D2A-446B-8F4C-22DDD5B9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873375"/>
            <a:ext cx="83994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3600" i="1" u="none" dirty="0">
                <a:solidFill>
                  <a:srgbClr val="000099"/>
                </a:solidFill>
                <a:latin typeface="+mj-lt"/>
              </a:rPr>
              <a:t>Customer </a:t>
            </a:r>
            <a:r>
              <a:rPr lang="it-IT" altLang="it-IT" sz="3600" i="1" u="none" dirty="0" err="1">
                <a:solidFill>
                  <a:srgbClr val="000099"/>
                </a:solidFill>
                <a:latin typeface="+mj-lt"/>
              </a:rPr>
              <a:t>satisfaction</a:t>
            </a:r>
            <a:r>
              <a:rPr lang="it-IT" altLang="it-IT" sz="3600" i="1" u="none" dirty="0">
                <a:solidFill>
                  <a:srgbClr val="000099"/>
                </a:solidFill>
                <a:latin typeface="+mj-lt"/>
              </a:rPr>
              <a:t> 2017</a:t>
            </a:r>
          </a:p>
          <a:p>
            <a:pPr algn="ctr">
              <a:defRPr/>
            </a:pPr>
            <a:endParaRPr lang="it-IT" altLang="it-IT" sz="44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ASST Sette Laghi</a:t>
            </a:r>
          </a:p>
          <a:p>
            <a:pPr algn="ctr">
              <a:defRPr/>
            </a:pPr>
            <a:endParaRPr lang="it-IT" altLang="it-IT" sz="28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Presentazione risultati</a:t>
            </a:r>
          </a:p>
          <a:p>
            <a:pPr algn="ctr">
              <a:defRPr/>
            </a:pPr>
            <a:endParaRPr lang="it-IT" altLang="it-IT" sz="24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endParaRPr lang="it-IT" altLang="it-IT" sz="20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it-IT" altLang="it-IT" sz="1400" i="1" u="none" dirty="0">
                <a:solidFill>
                  <a:srgbClr val="000099"/>
                </a:solidFill>
                <a:latin typeface="+mj-lt"/>
              </a:rPr>
              <a:t>(Gennaio 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7A4F7266-7A18-4326-82AB-DEE5FCD5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98425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Ambulatori: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indici generali</a:t>
            </a:r>
            <a:br>
              <a:rPr lang="it-IT" altLang="it-IT" sz="2000" i="1" u="none" dirty="0">
                <a:solidFill>
                  <a:srgbClr val="000099"/>
                </a:solidFill>
                <a:latin typeface="+mj-lt"/>
              </a:rPr>
            </a:b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2016 vs. 2017</a:t>
            </a:r>
          </a:p>
        </p:txBody>
      </p:sp>
      <p:sp>
        <p:nvSpPr>
          <p:cNvPr id="23555" name="Rectangle 756">
            <a:extLst>
              <a:ext uri="{FF2B5EF4-FFF2-40B4-BE49-F238E27FC236}">
                <a16:creationId xmlns:a16="http://schemas.microsoft.com/office/drawing/2014/main" xmlns="" id="{40B7A92F-6A2B-418B-820C-CB4E79AA6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268413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4B676653-3021-44A3-BD02-C8ECBAABC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425575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6,36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xmlns="" id="{5487761D-82AE-4F81-BB43-BC706622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1425575"/>
            <a:ext cx="2232025" cy="73660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6,28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xmlns="" id="{7A79B73A-4D0E-415D-A812-DC4327DA4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454150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- 0,08</a:t>
            </a:r>
          </a:p>
        </p:txBody>
      </p:sp>
      <p:sp>
        <p:nvSpPr>
          <p:cNvPr id="23559" name="Rectangle 756">
            <a:extLst>
              <a:ext uri="{FF2B5EF4-FFF2-40B4-BE49-F238E27FC236}">
                <a16:creationId xmlns:a16="http://schemas.microsoft.com/office/drawing/2014/main" xmlns="" id="{3706A2A3-B84C-4534-99E5-EF39139B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924175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xmlns="" id="{9C41DB2E-65D8-47BC-BFB4-C2E517BF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3035300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6,42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xmlns="" id="{E6D3DDCD-4D08-4D39-954A-3DF17C444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3035300"/>
            <a:ext cx="2232025" cy="73660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6,35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xmlns="" id="{6EE41AB4-5151-4AA8-BF90-11C0C984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063875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 sz="1200" u="none" dirty="0">
              <a:latin typeface="+mj-lt"/>
            </a:endParaRP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- 0,07</a:t>
            </a:r>
          </a:p>
          <a:p>
            <a:pPr algn="ctr" eaLnBrk="1" hangingPunct="1">
              <a:defRPr/>
            </a:pPr>
            <a:endParaRPr lang="it-IT" altLang="it-IT" sz="1800" u="none" dirty="0">
              <a:latin typeface="+mj-lt"/>
            </a:endParaRPr>
          </a:p>
        </p:txBody>
      </p:sp>
      <p:sp>
        <p:nvSpPr>
          <p:cNvPr id="23563" name="Rectangle 756">
            <a:extLst>
              <a:ext uri="{FF2B5EF4-FFF2-40B4-BE49-F238E27FC236}">
                <a16:creationId xmlns:a16="http://schemas.microsoft.com/office/drawing/2014/main" xmlns="" id="{9DD9DCE7-E043-4120-BC6D-BBF29477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508500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xmlns="" id="{D0117B11-4228-47DA-8BF6-CDEF7B1B1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619625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6,49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xmlns="" id="{7B54030E-D30A-4D10-8CDF-0F36F267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4619625"/>
            <a:ext cx="2232025" cy="73660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6,41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xmlns="" id="{11DB2485-9185-4179-A471-D2DA437F6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4648200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 sz="1200" u="none" dirty="0">
              <a:latin typeface="+mj-lt"/>
            </a:endParaRP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- 0,08</a:t>
            </a:r>
          </a:p>
          <a:p>
            <a:pPr algn="ctr" eaLnBrk="1" hangingPunct="1">
              <a:defRPr/>
            </a:pPr>
            <a:endParaRPr lang="it-IT" altLang="it-IT" sz="1800" u="none" dirty="0">
              <a:latin typeface="+mj-lt"/>
            </a:endParaRPr>
          </a:p>
        </p:txBody>
      </p:sp>
      <p:sp>
        <p:nvSpPr>
          <p:cNvPr id="23567" name="Rectangle 114">
            <a:extLst>
              <a:ext uri="{FF2B5EF4-FFF2-40B4-BE49-F238E27FC236}">
                <a16:creationId xmlns:a16="http://schemas.microsoft.com/office/drawing/2014/main" xmlns="" id="{56D651EC-6DEE-4D57-A8C5-999A5C2C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724400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 dirty="0">
                <a:latin typeface="+mj-lt"/>
              </a:rPr>
              <a:t>Riutilizzo</a:t>
            </a:r>
          </a:p>
        </p:txBody>
      </p:sp>
      <p:sp>
        <p:nvSpPr>
          <p:cNvPr id="23568" name="Rectangle 114">
            <a:extLst>
              <a:ext uri="{FF2B5EF4-FFF2-40B4-BE49-F238E27FC236}">
                <a16:creationId xmlns:a16="http://schemas.microsoft.com/office/drawing/2014/main" xmlns="" id="{21F8E634-FBA1-4085-A4D9-2C92E29D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557338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latin typeface="+mj-lt"/>
              </a:rPr>
              <a:t>Soddisfazione</a:t>
            </a:r>
          </a:p>
        </p:txBody>
      </p:sp>
      <p:sp>
        <p:nvSpPr>
          <p:cNvPr id="23569" name="Rectangle 114">
            <a:extLst>
              <a:ext uri="{FF2B5EF4-FFF2-40B4-BE49-F238E27FC236}">
                <a16:creationId xmlns:a16="http://schemas.microsoft.com/office/drawing/2014/main" xmlns="" id="{7355A1D5-F35C-4F08-B703-A389DC5C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141663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latin typeface="+mj-lt"/>
              </a:rPr>
              <a:t>Raccomandabilità</a:t>
            </a:r>
          </a:p>
        </p:txBody>
      </p:sp>
      <p:sp>
        <p:nvSpPr>
          <p:cNvPr id="23570" name="Text Box 195">
            <a:extLst>
              <a:ext uri="{FF2B5EF4-FFF2-40B4-BE49-F238E27FC236}">
                <a16:creationId xmlns:a16="http://schemas.microsoft.com/office/drawing/2014/main" xmlns="" id="{651E046E-567D-45CF-B0F4-7E888699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205038"/>
            <a:ext cx="9937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(N=1475)</a:t>
            </a:r>
          </a:p>
        </p:txBody>
      </p:sp>
      <p:sp>
        <p:nvSpPr>
          <p:cNvPr id="23571" name="Text Box 196">
            <a:extLst>
              <a:ext uri="{FF2B5EF4-FFF2-40B4-BE49-F238E27FC236}">
                <a16:creationId xmlns:a16="http://schemas.microsoft.com/office/drawing/2014/main" xmlns="" id="{6363B862-B33D-44D1-B2BC-BC4E2C89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187575"/>
            <a:ext cx="993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(N=1520)</a:t>
            </a:r>
          </a:p>
        </p:txBody>
      </p:sp>
      <p:sp>
        <p:nvSpPr>
          <p:cNvPr id="23572" name="Text Box 194">
            <a:extLst>
              <a:ext uri="{FF2B5EF4-FFF2-40B4-BE49-F238E27FC236}">
                <a16:creationId xmlns:a16="http://schemas.microsoft.com/office/drawing/2014/main" xmlns="" id="{10D546F3-769C-401D-9A3D-BA847C14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6003925"/>
            <a:ext cx="1789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xmlns="" id="{91C43469-B5FE-45F2-891B-0DD1C20B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Cittiglio: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Ginecologia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05827" name="Rectangle 318">
            <a:extLst>
              <a:ext uri="{FF2B5EF4-FFF2-40B4-BE49-F238E27FC236}">
                <a16:creationId xmlns:a16="http://schemas.microsoft.com/office/drawing/2014/main" xmlns="" id="{58C2D1B6-24EC-44B7-8121-9A178E286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N=40 </a:t>
            </a:r>
          </a:p>
        </p:txBody>
      </p:sp>
      <p:sp>
        <p:nvSpPr>
          <p:cNvPr id="205828" name="Text Box 123">
            <a:extLst>
              <a:ext uri="{FF2B5EF4-FFF2-40B4-BE49-F238E27FC236}">
                <a16:creationId xmlns:a16="http://schemas.microsoft.com/office/drawing/2014/main" xmlns="" id="{079E523A-D845-41FB-8FEA-324489F8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08669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xmlns="" id="{1B993EB5-10F4-4748-8C7D-4C5F1EF0C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Cittiglio: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Pediatria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09923" name="Rectangle 318">
            <a:extLst>
              <a:ext uri="{FF2B5EF4-FFF2-40B4-BE49-F238E27FC236}">
                <a16:creationId xmlns:a16="http://schemas.microsoft.com/office/drawing/2014/main" xmlns="" id="{840002BE-3627-478E-9FAD-11B6AD98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N=39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N=50</a:t>
            </a:r>
          </a:p>
        </p:txBody>
      </p:sp>
      <p:sp>
        <p:nvSpPr>
          <p:cNvPr id="209924" name="Text Box 123">
            <a:extLst>
              <a:ext uri="{FF2B5EF4-FFF2-40B4-BE49-F238E27FC236}">
                <a16:creationId xmlns:a16="http://schemas.microsoft.com/office/drawing/2014/main" xmlns="" id="{D1B6E0E4-C5A6-4345-895F-28A60AF3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5437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3">
            <a:extLst>
              <a:ext uri="{FF2B5EF4-FFF2-40B4-BE49-F238E27FC236}">
                <a16:creationId xmlns:a16="http://schemas.microsoft.com/office/drawing/2014/main" xmlns="" id="{02EF7741-6E78-4B2F-83DB-ED305692D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875" name="Rectangle 5">
            <a:extLst>
              <a:ext uri="{FF2B5EF4-FFF2-40B4-BE49-F238E27FC236}">
                <a16:creationId xmlns:a16="http://schemas.microsoft.com/office/drawing/2014/main" xmlns="" id="{51D4EF5B-E24A-414F-9FD3-830A7C35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di Luino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xmlns="" id="{EB1938A5-4D94-49D8-8C31-C5C85397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Luino: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Ortopedia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8115" name="Rectangle 318">
            <a:extLst>
              <a:ext uri="{FF2B5EF4-FFF2-40B4-BE49-F238E27FC236}">
                <a16:creationId xmlns:a16="http://schemas.microsoft.com/office/drawing/2014/main" xmlns="" id="{8815D57B-A1D9-4097-B888-3D6E0A1C0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N=42 </a:t>
            </a:r>
          </a:p>
        </p:txBody>
      </p:sp>
      <p:sp>
        <p:nvSpPr>
          <p:cNvPr id="218116" name="Text Box 123">
            <a:extLst>
              <a:ext uri="{FF2B5EF4-FFF2-40B4-BE49-F238E27FC236}">
                <a16:creationId xmlns:a16="http://schemas.microsoft.com/office/drawing/2014/main" xmlns="" id="{C7A72E5E-C8C5-4E47-BF3B-DD31D232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0104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xmlns="" id="{693120E5-9715-4AAB-A9E5-12CBD353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Luino: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Chirurgia generale</a:t>
            </a:r>
          </a:p>
        </p:txBody>
      </p:sp>
      <p:sp>
        <p:nvSpPr>
          <p:cNvPr id="214019" name="Rectangle 318">
            <a:extLst>
              <a:ext uri="{FF2B5EF4-FFF2-40B4-BE49-F238E27FC236}">
                <a16:creationId xmlns:a16="http://schemas.microsoft.com/office/drawing/2014/main" xmlns="" id="{DBB74406-1BFB-478F-8F18-6F88A15E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N=42 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N=41</a:t>
            </a:r>
          </a:p>
        </p:txBody>
      </p:sp>
      <p:sp>
        <p:nvSpPr>
          <p:cNvPr id="214020" name="Text Box 123">
            <a:extLst>
              <a:ext uri="{FF2B5EF4-FFF2-40B4-BE49-F238E27FC236}">
                <a16:creationId xmlns:a16="http://schemas.microsoft.com/office/drawing/2014/main" xmlns="" id="{A6DB5249-E151-49A2-A31A-4A219C87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082267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xmlns="" id="{5BE8A447-592E-4404-B05C-0C9ECF06E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Luino: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RRF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20163" name="Rectangle 318">
            <a:extLst>
              <a:ext uri="{FF2B5EF4-FFF2-40B4-BE49-F238E27FC236}">
                <a16:creationId xmlns:a16="http://schemas.microsoft.com/office/drawing/2014/main" xmlns="" id="{625C05AE-20A2-43EC-8743-9F53FB7E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N=44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N=40 </a:t>
            </a:r>
          </a:p>
        </p:txBody>
      </p:sp>
      <p:sp>
        <p:nvSpPr>
          <p:cNvPr id="220164" name="Text Box 123">
            <a:extLst>
              <a:ext uri="{FF2B5EF4-FFF2-40B4-BE49-F238E27FC236}">
                <a16:creationId xmlns:a16="http://schemas.microsoft.com/office/drawing/2014/main" xmlns="" id="{6DEAC9FA-9F1D-49FD-A1F0-FF6C8B6E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25391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xmlns="" id="{AFCEB65F-CD1C-4A40-A673-517339D4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Luino: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Medicina generale</a:t>
            </a:r>
          </a:p>
        </p:txBody>
      </p:sp>
      <p:sp>
        <p:nvSpPr>
          <p:cNvPr id="216067" name="Rectangle 318">
            <a:extLst>
              <a:ext uri="{FF2B5EF4-FFF2-40B4-BE49-F238E27FC236}">
                <a16:creationId xmlns:a16="http://schemas.microsoft.com/office/drawing/2014/main" xmlns="" id="{D686D3E4-41AC-4A17-957E-4F50B8258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4556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N=40 </a:t>
            </a:r>
          </a:p>
        </p:txBody>
      </p:sp>
      <p:sp>
        <p:nvSpPr>
          <p:cNvPr id="216068" name="Text Box 123">
            <a:extLst>
              <a:ext uri="{FF2B5EF4-FFF2-40B4-BE49-F238E27FC236}">
                <a16:creationId xmlns:a16="http://schemas.microsoft.com/office/drawing/2014/main" xmlns="" id="{AFFD3082-C957-4CB4-9B7A-CC4BE5E2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79505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5441"/>
            <a:ext cx="91344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3">
            <a:extLst>
              <a:ext uri="{FF2B5EF4-FFF2-40B4-BE49-F238E27FC236}">
                <a16:creationId xmlns:a16="http://schemas.microsoft.com/office/drawing/2014/main" xmlns="" id="{871C1593-8D0C-4210-8CC5-76205068E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4259" name="Rectangle 5">
            <a:extLst>
              <a:ext uri="{FF2B5EF4-FFF2-40B4-BE49-F238E27FC236}">
                <a16:creationId xmlns:a16="http://schemas.microsoft.com/office/drawing/2014/main" xmlns="" id="{9FB3F809-8386-4541-BA5A-7AAAFB34F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di Cuasso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xmlns="" id="{3FB674FC-6D23-449E-85BB-0556D73C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Cuasso: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RRF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26307" name="Rectangle 318">
            <a:extLst>
              <a:ext uri="{FF2B5EF4-FFF2-40B4-BE49-F238E27FC236}">
                <a16:creationId xmlns:a16="http://schemas.microsoft.com/office/drawing/2014/main" xmlns="" id="{ED04635C-10DB-45A5-AF1F-2675FEFC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N=24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N=21</a:t>
            </a:r>
          </a:p>
        </p:txBody>
      </p:sp>
      <p:sp>
        <p:nvSpPr>
          <p:cNvPr id="226308" name="Text Box 123">
            <a:extLst>
              <a:ext uri="{FF2B5EF4-FFF2-40B4-BE49-F238E27FC236}">
                <a16:creationId xmlns:a16="http://schemas.microsoft.com/office/drawing/2014/main" xmlns="" id="{3947969B-C504-4A31-9191-D9C586A9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89884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xmlns="" id="{D5647417-C27C-41B3-9AC8-08BE67A9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Cuasso: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Pneumologia riabilitativa</a:t>
            </a:r>
          </a:p>
        </p:txBody>
      </p:sp>
      <p:sp>
        <p:nvSpPr>
          <p:cNvPr id="224259" name="Rectangle 318">
            <a:extLst>
              <a:ext uri="{FF2B5EF4-FFF2-40B4-BE49-F238E27FC236}">
                <a16:creationId xmlns:a16="http://schemas.microsoft.com/office/drawing/2014/main" xmlns="" id="{7D645FCB-5604-452A-AEA5-5BBA419C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N=33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N=22</a:t>
            </a:r>
          </a:p>
        </p:txBody>
      </p:sp>
      <p:sp>
        <p:nvSpPr>
          <p:cNvPr id="224260" name="Text Box 123">
            <a:extLst>
              <a:ext uri="{FF2B5EF4-FFF2-40B4-BE49-F238E27FC236}">
                <a16:creationId xmlns:a16="http://schemas.microsoft.com/office/drawing/2014/main" xmlns="" id="{6A4B326C-ACE7-480D-BC3F-F646BB24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21420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0E5AF676-5207-4276-A3D1-34A56206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88913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Ambulatori: confronto temporale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204913"/>
            <a:ext cx="91408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94">
            <a:extLst>
              <a:ext uri="{FF2B5EF4-FFF2-40B4-BE49-F238E27FC236}">
                <a16:creationId xmlns:a16="http://schemas.microsoft.com/office/drawing/2014/main" xmlns="" id="{6561BDB5-B4B1-4EE3-AA8F-C9D9449BC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8" y="6311900"/>
            <a:ext cx="1789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Line 3">
            <a:extLst>
              <a:ext uri="{FF2B5EF4-FFF2-40B4-BE49-F238E27FC236}">
                <a16:creationId xmlns:a16="http://schemas.microsoft.com/office/drawing/2014/main" xmlns="" id="{AF7CAB23-946C-4AD8-9DA9-084D696DA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2451" name="Rectangle 5">
            <a:extLst>
              <a:ext uri="{FF2B5EF4-FFF2-40B4-BE49-F238E27FC236}">
                <a16:creationId xmlns:a16="http://schemas.microsoft.com/office/drawing/2014/main" xmlns="" id="{BE7E509A-E825-4A88-B8CF-1488F5D3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Ranking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85461B7-64CF-46FD-A14D-8D1FDA7013B0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xmlns="" id="{E2468A53-E783-4783-8557-9D276A442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230403" name="Text Box 123">
            <a:extLst>
              <a:ext uri="{FF2B5EF4-FFF2-40B4-BE49-F238E27FC236}">
                <a16:creationId xmlns:a16="http://schemas.microsoft.com/office/drawing/2014/main" xmlns="" id="{03F66EF4-932C-464B-9256-70790780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50490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7344" y="1191344"/>
            <a:ext cx="92313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xmlns="" id="{10A674CC-48A6-4547-BE91-661F0A57D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Del Ponte: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232451" name="Text Box 123">
            <a:extLst>
              <a:ext uri="{FF2B5EF4-FFF2-40B4-BE49-F238E27FC236}">
                <a16:creationId xmlns:a16="http://schemas.microsoft.com/office/drawing/2014/main" xmlns="" id="{B0EB9D7E-139D-4AFC-B315-C5CBC224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19781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1170582"/>
            <a:ext cx="949007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xmlns="" id="{AA240A5C-91C2-4EC5-B6DB-979B605B7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>
                <a:solidFill>
                  <a:srgbClr val="000099"/>
                </a:solidFill>
                <a:latin typeface="+mj-lt"/>
              </a:rPr>
              <a:t>Cittiglio: </a:t>
            </a:r>
            <a:r>
              <a:rPr lang="it-IT" altLang="it-IT" sz="2000" i="1" u="none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234499" name="Text Box 123">
            <a:extLst>
              <a:ext uri="{FF2B5EF4-FFF2-40B4-BE49-F238E27FC236}">
                <a16:creationId xmlns:a16="http://schemas.microsoft.com/office/drawing/2014/main" xmlns="" id="{ABE24250-4CD3-424C-A75C-1AD7D359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143782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350" y="1187474"/>
            <a:ext cx="91313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xmlns="" id="{4B482E4D-7F80-4733-9EB9-D1CC302A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Luino: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236547" name="Text Box 123">
            <a:extLst>
              <a:ext uri="{FF2B5EF4-FFF2-40B4-BE49-F238E27FC236}">
                <a16:creationId xmlns:a16="http://schemas.microsoft.com/office/drawing/2014/main" xmlns="" id="{57982ECB-FD72-4A02-980A-0784A54E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28751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138" y="1197000"/>
            <a:ext cx="87217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xmlns="" id="{EEBC8CC3-C3BE-4FAA-9122-22013641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Cuasso: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238595" name="Text Box 123">
            <a:extLst>
              <a:ext uri="{FF2B5EF4-FFF2-40B4-BE49-F238E27FC236}">
                <a16:creationId xmlns:a16="http://schemas.microsoft.com/office/drawing/2014/main" xmlns="" id="{1D74F2CA-A5C2-4BD5-9FFE-246AD93D5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21036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3382" y="1200298"/>
            <a:ext cx="9139237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3">
            <a:extLst>
              <a:ext uri="{FF2B5EF4-FFF2-40B4-BE49-F238E27FC236}">
                <a16:creationId xmlns:a16="http://schemas.microsoft.com/office/drawing/2014/main" xmlns="" id="{7DCDDC5C-664C-41F0-AEA1-49FDF52A2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4739" name="Rectangle 5">
            <a:extLst>
              <a:ext uri="{FF2B5EF4-FFF2-40B4-BE49-F238E27FC236}">
                <a16:creationId xmlns:a16="http://schemas.microsoft.com/office/drawing/2014/main" xmlns="" id="{163DD0E0-51FE-4A3E-949B-C18778A1B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Consenso informato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CDD6981-FBDF-4471-B4DF-6080CD9A629E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xmlns="" id="{BB4B9081-5C60-498A-AE15-9613C1F7A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Consenso informato</a:t>
            </a:r>
            <a:endParaRPr lang="it-IT" altLang="it-IT" sz="20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42691" name="Text Box 123">
            <a:extLst>
              <a:ext uri="{FF2B5EF4-FFF2-40B4-BE49-F238E27FC236}">
                <a16:creationId xmlns:a16="http://schemas.microsoft.com/office/drawing/2014/main" xmlns="" id="{AF00BDCD-BE19-443B-BB17-FED9A169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96975"/>
            <a:ext cx="8026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3">
            <a:extLst>
              <a:ext uri="{FF2B5EF4-FFF2-40B4-BE49-F238E27FC236}">
                <a16:creationId xmlns:a16="http://schemas.microsoft.com/office/drawing/2014/main" xmlns="" id="{A7C6DC64-E5E7-418C-B161-196FEBD67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35" name="Rectangle 5">
            <a:extLst>
              <a:ext uri="{FF2B5EF4-FFF2-40B4-BE49-F238E27FC236}">
                <a16:creationId xmlns:a16="http://schemas.microsoft.com/office/drawing/2014/main" xmlns="" id="{3D45BC82-0475-4821-BBBB-3F172197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Analisi criticità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ACC6275-5504-4925-8A79-599056E97F7A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xmlns="" id="{EC86FE89-95F3-4DC3-BA18-CD0B5DEA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soddisfazione</a:t>
            </a:r>
          </a:p>
        </p:txBody>
      </p:sp>
      <p:sp>
        <p:nvSpPr>
          <p:cNvPr id="246787" name="Rectangle 114">
            <a:extLst>
              <a:ext uri="{FF2B5EF4-FFF2-40B4-BE49-F238E27FC236}">
                <a16:creationId xmlns:a16="http://schemas.microsoft.com/office/drawing/2014/main" xmlns="" id="{CCCDD8F0-0049-49C3-A959-23A669C4B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1125538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800" u="none"/>
              <a:t>Valutazione</a:t>
            </a:r>
          </a:p>
        </p:txBody>
      </p:sp>
      <p:sp>
        <p:nvSpPr>
          <p:cNvPr id="244740" name="Rectangle 114">
            <a:extLst>
              <a:ext uri="{FF2B5EF4-FFF2-40B4-BE49-F238E27FC236}">
                <a16:creationId xmlns:a16="http://schemas.microsoft.com/office/drawing/2014/main" xmlns="" id="{8358A83F-FCB7-4FD1-A6B1-111D8100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700213"/>
            <a:ext cx="1582738" cy="555625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solidFill>
                  <a:schemeClr val="bg1"/>
                </a:solidFill>
              </a:rPr>
              <a:t>Critica</a:t>
            </a:r>
          </a:p>
        </p:txBody>
      </p:sp>
      <p:sp>
        <p:nvSpPr>
          <p:cNvPr id="246791" name="Line 6">
            <a:extLst>
              <a:ext uri="{FF2B5EF4-FFF2-40B4-BE49-F238E27FC236}">
                <a16:creationId xmlns:a16="http://schemas.microsoft.com/office/drawing/2014/main" xmlns="" id="{23DE0574-E5D3-4527-A753-EFA4068AF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1989138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>
            <a:spAutoFit/>
          </a:bodyPr>
          <a:lstStyle/>
          <a:p>
            <a:endParaRPr lang="it-IT"/>
          </a:p>
        </p:txBody>
      </p:sp>
      <p:sp>
        <p:nvSpPr>
          <p:cNvPr id="246792" name="Rectangle 114">
            <a:extLst>
              <a:ext uri="{FF2B5EF4-FFF2-40B4-BE49-F238E27FC236}">
                <a16:creationId xmlns:a16="http://schemas.microsoft.com/office/drawing/2014/main" xmlns="" id="{74B18092-08BF-42E4-9CDC-4B181402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1700213"/>
            <a:ext cx="158432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/>
              <a:t>Giudizi da 1 a 3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xmlns="" id="{4DE9FF02-0006-400E-ABDC-B8F28B30A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349500"/>
            <a:ext cx="1582738" cy="555625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/>
              <a:t>Sufficiente</a:t>
            </a:r>
          </a:p>
        </p:txBody>
      </p:sp>
      <p:sp>
        <p:nvSpPr>
          <p:cNvPr id="246796" name="Line 9">
            <a:extLst>
              <a:ext uri="{FF2B5EF4-FFF2-40B4-BE49-F238E27FC236}">
                <a16:creationId xmlns:a16="http://schemas.microsoft.com/office/drawing/2014/main" xmlns="" id="{DA038177-17C1-4684-9BC0-A89FD725C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263842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>
            <a:spAutoFit/>
          </a:bodyPr>
          <a:lstStyle/>
          <a:p>
            <a:endParaRPr lang="it-IT"/>
          </a:p>
        </p:txBody>
      </p:sp>
      <p:sp>
        <p:nvSpPr>
          <p:cNvPr id="246797" name="Rectangle 114">
            <a:extLst>
              <a:ext uri="{FF2B5EF4-FFF2-40B4-BE49-F238E27FC236}">
                <a16:creationId xmlns:a16="http://schemas.microsoft.com/office/drawing/2014/main" xmlns="" id="{57AB94B6-E894-44D4-B237-A983CF30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2349500"/>
            <a:ext cx="158432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/>
              <a:t>Giudizi 4 - 5</a:t>
            </a:r>
          </a:p>
        </p:txBody>
      </p:sp>
      <p:sp>
        <p:nvSpPr>
          <p:cNvPr id="244746" name="Rectangle 114">
            <a:extLst>
              <a:ext uri="{FF2B5EF4-FFF2-40B4-BE49-F238E27FC236}">
                <a16:creationId xmlns:a16="http://schemas.microsoft.com/office/drawing/2014/main" xmlns="" id="{650424EB-001A-4A1F-BAB0-E3B59792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017838"/>
            <a:ext cx="1582738" cy="555625"/>
          </a:xfrm>
          <a:prstGeom prst="rect">
            <a:avLst/>
          </a:prstGeom>
          <a:solidFill>
            <a:srgbClr val="99CC00"/>
          </a:solidFill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/>
              <a:t>Positiva</a:t>
            </a:r>
          </a:p>
        </p:txBody>
      </p:sp>
      <p:sp>
        <p:nvSpPr>
          <p:cNvPr id="246801" name="Line 12">
            <a:extLst>
              <a:ext uri="{FF2B5EF4-FFF2-40B4-BE49-F238E27FC236}">
                <a16:creationId xmlns:a16="http://schemas.microsoft.com/office/drawing/2014/main" xmlns="" id="{18511D13-755C-4AD1-AB65-BA4441D9F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330676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>
            <a:spAutoFit/>
          </a:bodyPr>
          <a:lstStyle/>
          <a:p>
            <a:endParaRPr lang="it-IT"/>
          </a:p>
        </p:txBody>
      </p:sp>
      <p:sp>
        <p:nvSpPr>
          <p:cNvPr id="246802" name="Rectangle 114">
            <a:extLst>
              <a:ext uri="{FF2B5EF4-FFF2-40B4-BE49-F238E27FC236}">
                <a16:creationId xmlns:a16="http://schemas.microsoft.com/office/drawing/2014/main" xmlns="" id="{726CAFD8-29F0-4573-A892-290C4EA0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017838"/>
            <a:ext cx="158432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/>
              <a:t>Giudizi 6 - 7</a:t>
            </a:r>
          </a:p>
        </p:txBody>
      </p:sp>
      <p:sp>
        <p:nvSpPr>
          <p:cNvPr id="246803" name="AutoShape 14">
            <a:extLst>
              <a:ext uri="{FF2B5EF4-FFF2-40B4-BE49-F238E27FC236}">
                <a16:creationId xmlns:a16="http://schemas.microsoft.com/office/drawing/2014/main" xmlns="" id="{6956B86A-F3EE-40A4-8DEA-854446403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3787775"/>
            <a:ext cx="4968875" cy="2809875"/>
          </a:xfrm>
          <a:prstGeom prst="flowChartAlternateProcess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pic>
        <p:nvPicPr>
          <p:cNvPr id="3" name="Immagin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85313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5838" y="3490913"/>
            <a:ext cx="50736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68012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3250" y="1254125"/>
            <a:ext cx="88519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D82BC6D8-D0AB-43B2-AA24-3E46A292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31763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27652" name="Line 129">
            <a:extLst>
              <a:ext uri="{FF2B5EF4-FFF2-40B4-BE49-F238E27FC236}">
                <a16:creationId xmlns:a16="http://schemas.microsoft.com/office/drawing/2014/main" xmlns="" id="{54A38C3F-3F56-4427-A054-B16D2DEC3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5388" y="1022350"/>
            <a:ext cx="0" cy="53990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7653" name="Rectangle 133">
            <a:extLst>
              <a:ext uri="{FF2B5EF4-FFF2-40B4-BE49-F238E27FC236}">
                <a16:creationId xmlns:a16="http://schemas.microsoft.com/office/drawing/2014/main" xmlns="" id="{8A9BC370-4341-4DAA-B8AE-B4DA33EF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6442075"/>
            <a:ext cx="1152525" cy="215900"/>
          </a:xfrm>
          <a:prstGeom prst="rect">
            <a:avLst/>
          </a:prstGeom>
          <a:noFill/>
          <a:ln w="2286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Sodd. 6,28</a:t>
            </a:r>
          </a:p>
        </p:txBody>
      </p:sp>
      <p:sp>
        <p:nvSpPr>
          <p:cNvPr id="27654" name="Text Box 194">
            <a:extLst>
              <a:ext uri="{FF2B5EF4-FFF2-40B4-BE49-F238E27FC236}">
                <a16:creationId xmlns:a16="http://schemas.microsoft.com/office/drawing/2014/main" xmlns="" id="{5DF9D3E7-733F-4459-9F5B-F0B9A6D4C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6421438"/>
            <a:ext cx="1789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xmlns="" id="{EF8C5994-4214-48DE-B9C8-027F079A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valutazione per reparti</a:t>
            </a:r>
          </a:p>
        </p:txBody>
      </p:sp>
      <p:sp>
        <p:nvSpPr>
          <p:cNvPr id="248835" name="Rectangle 114">
            <a:extLst>
              <a:ext uri="{FF2B5EF4-FFF2-40B4-BE49-F238E27FC236}">
                <a16:creationId xmlns:a16="http://schemas.microsoft.com/office/drawing/2014/main" xmlns="" id="{97132EA9-CEA3-42BC-9EBB-506407BAC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6381750"/>
            <a:ext cx="20875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1,1%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196975"/>
            <a:ext cx="936783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xmlns="" id="{CF0873A5-864C-4A74-8625-423E4B44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valutazione per singoli elementi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74750"/>
            <a:ext cx="9361488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xmlns="" id="{BC74F750-2F9D-4892-A2C0-CDD3D3AA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tempi di attesa</a:t>
            </a:r>
          </a:p>
        </p:txBody>
      </p:sp>
      <p:sp>
        <p:nvSpPr>
          <p:cNvPr id="252931" name="Rectangle 114">
            <a:extLst>
              <a:ext uri="{FF2B5EF4-FFF2-40B4-BE49-F238E27FC236}">
                <a16:creationId xmlns:a16="http://schemas.microsoft.com/office/drawing/2014/main" xmlns="" id="{D82279A1-4F58-4512-8115-36DC133A4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8,1%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155700"/>
            <a:ext cx="94932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xmlns="" id="{D80FBE8A-E82A-4756-B4B8-53B1E8D6D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accoglienza</a:t>
            </a:r>
          </a:p>
        </p:txBody>
      </p:sp>
      <p:sp>
        <p:nvSpPr>
          <p:cNvPr id="254979" name="Rectangle 114">
            <a:extLst>
              <a:ext uri="{FF2B5EF4-FFF2-40B4-BE49-F238E27FC236}">
                <a16:creationId xmlns:a16="http://schemas.microsoft.com/office/drawing/2014/main" xmlns="" id="{BAE66593-055A-4613-963D-28C31FD5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1,7%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173163"/>
            <a:ext cx="9337675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xmlns="" id="{9E6FAEA1-6C2B-4F4F-82FC-0B7EC295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aspetti alberghieri complessivamente</a:t>
            </a:r>
          </a:p>
        </p:txBody>
      </p:sp>
      <p:sp>
        <p:nvSpPr>
          <p:cNvPr id="257027" name="Rectangle 114">
            <a:extLst>
              <a:ext uri="{FF2B5EF4-FFF2-40B4-BE49-F238E27FC236}">
                <a16:creationId xmlns:a16="http://schemas.microsoft.com/office/drawing/2014/main" xmlns="" id="{E7B8DEE5-95D6-4145-99D6-E85DB2C8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5,0%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96975"/>
            <a:ext cx="901858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xmlns="" id="{624BE74E-FE90-4D17-B229-99D78CE02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assistenza infermieri</a:t>
            </a:r>
          </a:p>
        </p:txBody>
      </p:sp>
      <p:sp>
        <p:nvSpPr>
          <p:cNvPr id="259075" name="Rectangle 114">
            <a:extLst>
              <a:ext uri="{FF2B5EF4-FFF2-40B4-BE49-F238E27FC236}">
                <a16:creationId xmlns:a16="http://schemas.microsoft.com/office/drawing/2014/main" xmlns="" id="{FF07CC01-8106-4ECC-8079-13A5FD82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0,6%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69975"/>
            <a:ext cx="89154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xmlns="" id="{AF968206-38C4-4B2A-BBE5-BA83B426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assistenza medici</a:t>
            </a:r>
          </a:p>
        </p:txBody>
      </p:sp>
      <p:sp>
        <p:nvSpPr>
          <p:cNvPr id="261123" name="Rectangle 114">
            <a:extLst>
              <a:ext uri="{FF2B5EF4-FFF2-40B4-BE49-F238E27FC236}">
                <a16:creationId xmlns:a16="http://schemas.microsoft.com/office/drawing/2014/main" xmlns="" id="{1A375A44-0CCC-47DA-A764-A8236951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0,6%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96975"/>
            <a:ext cx="89154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xmlns="" id="{27EEC28E-7B28-4851-A46E-0F96EEF4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cure ricevute</a:t>
            </a:r>
          </a:p>
        </p:txBody>
      </p:sp>
      <p:sp>
        <p:nvSpPr>
          <p:cNvPr id="263171" name="Rectangle 114">
            <a:extLst>
              <a:ext uri="{FF2B5EF4-FFF2-40B4-BE49-F238E27FC236}">
                <a16:creationId xmlns:a16="http://schemas.microsoft.com/office/drawing/2014/main" xmlns="" id="{4B2D51D4-3668-4B39-914A-B7104CED2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0,5%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58863"/>
            <a:ext cx="8915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xmlns="" id="{83F22ACF-3C14-4391-8E6E-F240C21E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informazioni cure</a:t>
            </a:r>
          </a:p>
        </p:txBody>
      </p:sp>
      <p:sp>
        <p:nvSpPr>
          <p:cNvPr id="265219" name="Rectangle 114">
            <a:extLst>
              <a:ext uri="{FF2B5EF4-FFF2-40B4-BE49-F238E27FC236}">
                <a16:creationId xmlns:a16="http://schemas.microsoft.com/office/drawing/2014/main" xmlns="" id="{8F71CC20-FC34-4A54-AC01-A38EB7A7D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1,0%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00138"/>
            <a:ext cx="90709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xmlns="" id="{9076BC47-B792-4661-9A0F-69A7A672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rispetto riservatezza</a:t>
            </a:r>
          </a:p>
        </p:txBody>
      </p:sp>
      <p:sp>
        <p:nvSpPr>
          <p:cNvPr id="267267" name="Rectangle 114">
            <a:extLst>
              <a:ext uri="{FF2B5EF4-FFF2-40B4-BE49-F238E27FC236}">
                <a16:creationId xmlns:a16="http://schemas.microsoft.com/office/drawing/2014/main" xmlns="" id="{DDE8E5EB-65EB-46AB-A6F7-B7CE62AE8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0,9%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1100"/>
            <a:ext cx="9080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84402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125" y="1036638"/>
            <a:ext cx="9144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0BF628DA-FF88-4F7E-8F8F-8815BDE98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servizio (2016 vs 2017)</a:t>
            </a:r>
          </a:p>
        </p:txBody>
      </p:sp>
      <p:sp>
        <p:nvSpPr>
          <p:cNvPr id="29700" name="Line 129">
            <a:extLst>
              <a:ext uri="{FF2B5EF4-FFF2-40B4-BE49-F238E27FC236}">
                <a16:creationId xmlns:a16="http://schemas.microsoft.com/office/drawing/2014/main" xmlns="" id="{07509A5A-95BA-422E-B4A1-E3BC20D2B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1113" y="1057275"/>
            <a:ext cx="0" cy="53990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9701" name="Rectangle 133">
            <a:extLst>
              <a:ext uri="{FF2B5EF4-FFF2-40B4-BE49-F238E27FC236}">
                <a16:creationId xmlns:a16="http://schemas.microsoft.com/office/drawing/2014/main" xmlns="" id="{2838BE96-B30E-4D64-9646-F95345BA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851" y="6421438"/>
            <a:ext cx="1152525" cy="215900"/>
          </a:xfrm>
          <a:prstGeom prst="rect">
            <a:avLst/>
          </a:prstGeom>
          <a:noFill/>
          <a:ln w="2286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Sodd. 6,28</a:t>
            </a:r>
          </a:p>
        </p:txBody>
      </p:sp>
      <p:sp>
        <p:nvSpPr>
          <p:cNvPr id="7" name="Text Box 194">
            <a:extLst>
              <a:ext uri="{FF2B5EF4-FFF2-40B4-BE49-F238E27FC236}">
                <a16:creationId xmlns:a16="http://schemas.microsoft.com/office/drawing/2014/main" xmlns="" id="{C8312387-5629-44DF-8307-BCD1EDC52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6421438"/>
            <a:ext cx="1789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xmlns="" id="{38E7454E-6327-4BC9-882A-7B2D7FA77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organizzazione ospedale</a:t>
            </a:r>
          </a:p>
        </p:txBody>
      </p:sp>
      <p:sp>
        <p:nvSpPr>
          <p:cNvPr id="269315" name="Rectangle 114">
            <a:extLst>
              <a:ext uri="{FF2B5EF4-FFF2-40B4-BE49-F238E27FC236}">
                <a16:creationId xmlns:a16="http://schemas.microsoft.com/office/drawing/2014/main" xmlns="" id="{C0C283B5-E170-4B24-A430-1F3BC173F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1,9%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81075"/>
            <a:ext cx="96678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xmlns="" id="{2EEB554C-3D8B-4905-B73F-5372EB49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Degenze: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indicazioni post dimissione</a:t>
            </a:r>
          </a:p>
        </p:txBody>
      </p:sp>
      <p:sp>
        <p:nvSpPr>
          <p:cNvPr id="271363" name="Rectangle 114">
            <a:extLst>
              <a:ext uri="{FF2B5EF4-FFF2-40B4-BE49-F238E27FC236}">
                <a16:creationId xmlns:a16="http://schemas.microsoft.com/office/drawing/2014/main" xmlns="" id="{953573C9-2591-4EB9-A3B3-C5457A79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53188"/>
            <a:ext cx="2087562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1,4%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93800"/>
            <a:ext cx="91948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Line 3">
            <a:extLst>
              <a:ext uri="{FF2B5EF4-FFF2-40B4-BE49-F238E27FC236}">
                <a16:creationId xmlns:a16="http://schemas.microsoft.com/office/drawing/2014/main" xmlns="" id="{9076CC48-231A-4415-8AD1-961B7C88F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7507" name="Rectangle 5">
            <a:extLst>
              <a:ext uri="{FF2B5EF4-FFF2-40B4-BE49-F238E27FC236}">
                <a16:creationId xmlns:a16="http://schemas.microsoft.com/office/drawing/2014/main" xmlns="" id="{2483B444-CC6D-40D9-A927-CE7F29063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CURE PALLIATIVE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953D3C0-B711-4D59-A3C2-CBDCFBFF81A9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xmlns="" id="{ECCD73B2-4F18-49BD-8A9B-37297DC3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Cure palliative: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il campione</a:t>
            </a:r>
          </a:p>
        </p:txBody>
      </p:sp>
      <p:sp>
        <p:nvSpPr>
          <p:cNvPr id="275459" name="AutoShape 2">
            <a:extLst>
              <a:ext uri="{FF2B5EF4-FFF2-40B4-BE49-F238E27FC236}">
                <a16:creationId xmlns:a16="http://schemas.microsoft.com/office/drawing/2014/main" xmlns="" id="{7D8CED8B-0C93-476C-A376-0BD6A0B63E5B}"/>
              </a:ext>
            </a:extLst>
          </p:cNvPr>
          <p:cNvSpPr>
            <a:spLocks/>
          </p:cNvSpPr>
          <p:nvPr/>
        </p:nvSpPr>
        <p:spPr bwMode="auto">
          <a:xfrm rot="10800000">
            <a:off x="2349500" y="2830513"/>
            <a:ext cx="866775" cy="127793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2400" u="none">
              <a:solidFill>
                <a:srgbClr val="000066"/>
              </a:solidFill>
            </a:endParaRPr>
          </a:p>
        </p:txBody>
      </p:sp>
      <p:sp>
        <p:nvSpPr>
          <p:cNvPr id="275460" name="Rectangle 3">
            <a:extLst>
              <a:ext uri="{FF2B5EF4-FFF2-40B4-BE49-F238E27FC236}">
                <a16:creationId xmlns:a16="http://schemas.microsoft.com/office/drawing/2014/main" xmlns="" id="{8250CAE9-8CD2-4860-B33F-3CEE3E01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3773488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FEMMINE 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43,5%</a:t>
            </a:r>
          </a:p>
        </p:txBody>
      </p:sp>
      <p:sp>
        <p:nvSpPr>
          <p:cNvPr id="275461" name="Rectangle 6">
            <a:extLst>
              <a:ext uri="{FF2B5EF4-FFF2-40B4-BE49-F238E27FC236}">
                <a16:creationId xmlns:a16="http://schemas.microsoft.com/office/drawing/2014/main" xmlns="" id="{7E22D3D6-C791-467A-83E1-259A4931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544763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MASCHI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56,5%</a:t>
            </a:r>
          </a:p>
        </p:txBody>
      </p:sp>
      <p:sp>
        <p:nvSpPr>
          <p:cNvPr id="275462" name="AutoShape 347">
            <a:extLst>
              <a:ext uri="{FF2B5EF4-FFF2-40B4-BE49-F238E27FC236}">
                <a16:creationId xmlns:a16="http://schemas.microsoft.com/office/drawing/2014/main" xmlns="" id="{83A3F2E5-2617-4606-859B-FF982C300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286125"/>
            <a:ext cx="1139825" cy="4873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28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400" u="none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186</a:t>
            </a:r>
          </a:p>
        </p:txBody>
      </p:sp>
      <p:sp>
        <p:nvSpPr>
          <p:cNvPr id="2" name="Rectangle 289">
            <a:extLst>
              <a:ext uri="{FF2B5EF4-FFF2-40B4-BE49-F238E27FC236}">
                <a16:creationId xmlns:a16="http://schemas.microsoft.com/office/drawing/2014/main" xmlns="" id="{BCC753F2-F09A-4D94-9FAA-DA8A7C53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911475"/>
            <a:ext cx="838200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2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65" charset="-128"/>
              </a:rPr>
              <a:t>2017</a:t>
            </a:r>
          </a:p>
        </p:txBody>
      </p:sp>
      <p:sp>
        <p:nvSpPr>
          <p:cNvPr id="275464" name="AutoShape 11">
            <a:extLst>
              <a:ext uri="{FF2B5EF4-FFF2-40B4-BE49-F238E27FC236}">
                <a16:creationId xmlns:a16="http://schemas.microsoft.com/office/drawing/2014/main" xmlns="" id="{37059D9C-A565-4AB1-A751-E34170BE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211455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275465" name="AutoShape 11">
            <a:extLst>
              <a:ext uri="{FF2B5EF4-FFF2-40B4-BE49-F238E27FC236}">
                <a16:creationId xmlns:a16="http://schemas.microsoft.com/office/drawing/2014/main" xmlns="" id="{3D6E0D5A-C3F9-4D98-9F89-FF153BB74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2114550"/>
            <a:ext cx="4881563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pic>
        <p:nvPicPr>
          <p:cNvPr id="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379663"/>
            <a:ext cx="4333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xmlns="" id="{32224D78-CB74-4B4D-86DC-9D4EDFD4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Cure palliative: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il campione</a:t>
            </a:r>
          </a:p>
        </p:txBody>
      </p:sp>
      <p:sp>
        <p:nvSpPr>
          <p:cNvPr id="277507" name="Line 3">
            <a:extLst>
              <a:ext uri="{FF2B5EF4-FFF2-40B4-BE49-F238E27FC236}">
                <a16:creationId xmlns:a16="http://schemas.microsoft.com/office/drawing/2014/main" xmlns="" id="{95F78A94-3459-49EA-B8D8-98A9E4470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7508" name="AutoShape 12">
            <a:extLst>
              <a:ext uri="{FF2B5EF4-FFF2-40B4-BE49-F238E27FC236}">
                <a16:creationId xmlns:a16="http://schemas.microsoft.com/office/drawing/2014/main" xmlns="" id="{FB00A209-C80E-4FBC-BFC1-A74D26C8E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117600"/>
            <a:ext cx="4881563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277509" name="AutoShape 14">
            <a:extLst>
              <a:ext uri="{FF2B5EF4-FFF2-40B4-BE49-F238E27FC236}">
                <a16:creationId xmlns:a16="http://schemas.microsoft.com/office/drawing/2014/main" xmlns="" id="{3A7D530B-12FA-4D41-B7F8-BAD8B6D2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111760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277510" name="AutoShape 14">
            <a:extLst>
              <a:ext uri="{FF2B5EF4-FFF2-40B4-BE49-F238E27FC236}">
                <a16:creationId xmlns:a16="http://schemas.microsoft.com/office/drawing/2014/main" xmlns="" id="{CA5A8516-55FA-498D-99C6-5DDADCEC5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3997325"/>
            <a:ext cx="4881563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327150"/>
            <a:ext cx="456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330325"/>
            <a:ext cx="456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033838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xmlns="" id="{911435FC-3B19-4476-9F25-72467523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Cure palliative: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"Valutazione generale"</a:t>
            </a:r>
          </a:p>
        </p:txBody>
      </p:sp>
      <p:sp>
        <p:nvSpPr>
          <p:cNvPr id="278533" name="Rectangle 114">
            <a:extLst>
              <a:ext uri="{FF2B5EF4-FFF2-40B4-BE49-F238E27FC236}">
                <a16:creationId xmlns:a16="http://schemas.microsoft.com/office/drawing/2014/main" xmlns="" id="{EA97577D-2E29-44EA-808D-03F512A3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9" y="3136900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400" u="none">
                <a:latin typeface="+mj-lt"/>
              </a:rPr>
              <a:t>Valutazione generale</a:t>
            </a:r>
          </a:p>
        </p:txBody>
      </p:sp>
      <p:sp>
        <p:nvSpPr>
          <p:cNvPr id="278535" name="Text Box 194">
            <a:extLst>
              <a:ext uri="{FF2B5EF4-FFF2-40B4-BE49-F238E27FC236}">
                <a16:creationId xmlns:a16="http://schemas.microsoft.com/office/drawing/2014/main" xmlns="" id="{E8D876B8-C625-4728-8133-35FED31E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5805488"/>
            <a:ext cx="1789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1-5</a:t>
            </a:r>
          </a:p>
        </p:txBody>
      </p:sp>
      <p:sp>
        <p:nvSpPr>
          <p:cNvPr id="9" name="Rectangle 756">
            <a:extLst>
              <a:ext uri="{FF2B5EF4-FFF2-40B4-BE49-F238E27FC236}">
                <a16:creationId xmlns:a16="http://schemas.microsoft.com/office/drawing/2014/main" xmlns="" id="{E52C5C03-D4C8-4C38-B703-72AFA6576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780655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AA99BF2E-ED95-44B2-8D62-39ECD6514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2937817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4,99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9BC3BF58-F483-428C-935C-B3C3FD0B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2937817"/>
            <a:ext cx="2232025" cy="736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5,00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587C407A-480F-4A8D-87DB-4F588AF01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2966392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+ 0,01</a:t>
            </a:r>
          </a:p>
        </p:txBody>
      </p:sp>
      <p:sp>
        <p:nvSpPr>
          <p:cNvPr id="13" name="Text Box 195">
            <a:extLst>
              <a:ext uri="{FF2B5EF4-FFF2-40B4-BE49-F238E27FC236}">
                <a16:creationId xmlns:a16="http://schemas.microsoft.com/office/drawing/2014/main" xmlns="" id="{22D944DF-55CD-4262-8111-FB0BB8C20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586" y="3717280"/>
            <a:ext cx="89188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(N=164)</a:t>
            </a:r>
          </a:p>
        </p:txBody>
      </p:sp>
      <p:sp>
        <p:nvSpPr>
          <p:cNvPr id="14" name="Text Box 196">
            <a:extLst>
              <a:ext uri="{FF2B5EF4-FFF2-40B4-BE49-F238E27FC236}">
                <a16:creationId xmlns:a16="http://schemas.microsoft.com/office/drawing/2014/main" xmlns="" id="{767ECD9A-9CBB-4804-A6D6-F321887BF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536" y="3699817"/>
            <a:ext cx="89188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(N=186)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56">
            <a:extLst>
              <a:ext uri="{FF2B5EF4-FFF2-40B4-BE49-F238E27FC236}">
                <a16:creationId xmlns:a16="http://schemas.microsoft.com/office/drawing/2014/main" xmlns="" id="{A79807DA-A48A-46BF-BED5-AF593158B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1341438"/>
            <a:ext cx="7705725" cy="15113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Come valuta l'accesso al servizio in quanto a cortesia e disponibilità?</a:t>
            </a:r>
          </a:p>
        </p:txBody>
      </p:sp>
      <p:sp>
        <p:nvSpPr>
          <p:cNvPr id="281603" name="Text Box 123">
            <a:extLst>
              <a:ext uri="{FF2B5EF4-FFF2-40B4-BE49-F238E27FC236}">
                <a16:creationId xmlns:a16="http://schemas.microsoft.com/office/drawing/2014/main" xmlns="" id="{F97F516F-94C9-4929-A5D5-6B1E0C52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232" y="2917701"/>
            <a:ext cx="1671637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1-5)</a:t>
            </a:r>
          </a:p>
        </p:txBody>
      </p:sp>
      <p:sp>
        <p:nvSpPr>
          <p:cNvPr id="281604" name="CasellaDiTesto 4">
            <a:extLst>
              <a:ext uri="{FF2B5EF4-FFF2-40B4-BE49-F238E27FC236}">
                <a16:creationId xmlns:a16="http://schemas.microsoft.com/office/drawing/2014/main" xmlns="" id="{BD8A52E1-1358-48CC-B1DE-32044ECF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271463"/>
            <a:ext cx="6337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400" i="1" u="none">
                <a:solidFill>
                  <a:srgbClr val="000099"/>
                </a:solidFill>
              </a:rPr>
              <a:t>Accoglienza</a:t>
            </a:r>
          </a:p>
          <a:p>
            <a:endParaRPr lang="it-IT" altLang="it-IT"/>
          </a:p>
        </p:txBody>
      </p:sp>
      <p:sp>
        <p:nvSpPr>
          <p:cNvPr id="280581" name="Rectangle 5">
            <a:extLst>
              <a:ext uri="{FF2B5EF4-FFF2-40B4-BE49-F238E27FC236}">
                <a16:creationId xmlns:a16="http://schemas.microsoft.com/office/drawing/2014/main" xmlns="" id="{26BBD359-35BD-4511-9CBB-C68CA09F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87" y="1731963"/>
            <a:ext cx="2232025" cy="6794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4,99</a:t>
            </a:r>
          </a:p>
        </p:txBody>
      </p:sp>
      <p:sp>
        <p:nvSpPr>
          <p:cNvPr id="281608" name="Text Box 196">
            <a:extLst>
              <a:ext uri="{FF2B5EF4-FFF2-40B4-BE49-F238E27FC236}">
                <a16:creationId xmlns:a16="http://schemas.microsoft.com/office/drawing/2014/main" xmlns="" id="{25C8AB1D-6237-4C2F-B91D-9DA0E913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24" y="2492375"/>
            <a:ext cx="9715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it-IT" altLang="it-IT" sz="1400" i="1" u="none" dirty="0">
                <a:solidFill>
                  <a:srgbClr val="000066"/>
                </a:solidFill>
                <a:latin typeface="Tahoma" panose="020B0604030504040204" pitchFamily="34" charset="0"/>
              </a:rPr>
              <a:t>(N=186)</a:t>
            </a:r>
          </a:p>
        </p:txBody>
      </p:sp>
      <p:sp>
        <p:nvSpPr>
          <p:cNvPr id="281609" name="Rectangle 756">
            <a:extLst>
              <a:ext uri="{FF2B5EF4-FFF2-40B4-BE49-F238E27FC236}">
                <a16:creationId xmlns:a16="http://schemas.microsoft.com/office/drawing/2014/main" xmlns="" id="{06585903-5BFB-41CF-8E1F-1C112172B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3564433"/>
            <a:ext cx="3775075" cy="7302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Dopo quanti giorni è stato fissato il primo </a:t>
            </a:r>
          </a:p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colloquio per avviare il programma?</a:t>
            </a:r>
          </a:p>
        </p:txBody>
      </p:sp>
      <p:sp>
        <p:nvSpPr>
          <p:cNvPr id="281610" name="Rectangle 756">
            <a:extLst>
              <a:ext uri="{FF2B5EF4-FFF2-40B4-BE49-F238E27FC236}">
                <a16:creationId xmlns:a16="http://schemas.microsoft.com/office/drawing/2014/main" xmlns="" id="{2D9B1EDB-927E-4815-9406-434482AF5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659" y="3564433"/>
            <a:ext cx="4287837" cy="7286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Soddisfazione per il tempo intercorso </a:t>
            </a:r>
          </a:p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tra il primo colloquio e l'inizio del programma?</a:t>
            </a:r>
          </a:p>
        </p:txBody>
      </p:sp>
      <p:sp>
        <p:nvSpPr>
          <p:cNvPr id="280586" name="Rectangle 5">
            <a:extLst>
              <a:ext uri="{FF2B5EF4-FFF2-40B4-BE49-F238E27FC236}">
                <a16:creationId xmlns:a16="http://schemas.microsoft.com/office/drawing/2014/main" xmlns="" id="{77894B2B-9FC8-4603-A350-1178A6F8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04" y="4504885"/>
            <a:ext cx="2232025" cy="6794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4,00</a:t>
            </a:r>
          </a:p>
        </p:txBody>
      </p:sp>
      <p:sp>
        <p:nvSpPr>
          <p:cNvPr id="281614" name="Text Box 123">
            <a:extLst>
              <a:ext uri="{FF2B5EF4-FFF2-40B4-BE49-F238E27FC236}">
                <a16:creationId xmlns:a16="http://schemas.microsoft.com/office/drawing/2014/main" xmlns="" id="{92B6285F-4A6C-4B55-BBD7-88106FE6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320" y="5301208"/>
            <a:ext cx="1671637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1-4)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459211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207718"/>
            <a:ext cx="456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3D6ECADF-1CA6-404F-BE73-4957E34F2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738" y="1736081"/>
            <a:ext cx="2232025" cy="6804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2016</a:t>
            </a:r>
          </a:p>
          <a:p>
            <a:pPr algn="ctr" eaLnBrk="1" hangingPunct="1"/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4,96</a:t>
            </a:r>
          </a:p>
        </p:txBody>
      </p:sp>
      <p:sp>
        <p:nvSpPr>
          <p:cNvPr id="13" name="Text Box 195">
            <a:extLst>
              <a:ext uri="{FF2B5EF4-FFF2-40B4-BE49-F238E27FC236}">
                <a16:creationId xmlns:a16="http://schemas.microsoft.com/office/drawing/2014/main" xmlns="" id="{DF4A2973-2FD8-429D-AD19-40BC1598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731" y="2491980"/>
            <a:ext cx="972038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(N=164)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15FFE727-967D-4C29-95F0-19C71BA5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04885"/>
            <a:ext cx="2232025" cy="6804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2016</a:t>
            </a:r>
          </a:p>
          <a:p>
            <a:pPr algn="ctr" eaLnBrk="1" hangingPunct="1"/>
            <a:r>
              <a:rPr lang="it-IT" altLang="it-IT" sz="1600" u="none" dirty="0">
                <a:solidFill>
                  <a:schemeClr val="bg1"/>
                </a:solidFill>
                <a:latin typeface="Tahoma" panose="020B0604030504040204" pitchFamily="34" charset="0"/>
              </a:rPr>
              <a:t>3,93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663950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679825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8" name="CasellaDiTesto 4">
            <a:extLst>
              <a:ext uri="{FF2B5EF4-FFF2-40B4-BE49-F238E27FC236}">
                <a16:creationId xmlns:a16="http://schemas.microsoft.com/office/drawing/2014/main" xmlns="" id="{9E68C98D-4509-44BF-9DFF-054597E9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271463"/>
            <a:ext cx="6337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400" i="1" u="none">
                <a:solidFill>
                  <a:srgbClr val="000099"/>
                </a:solidFill>
              </a:rPr>
              <a:t>Assistenza medica ed infermieristica</a:t>
            </a:r>
          </a:p>
          <a:p>
            <a:endParaRPr lang="it-IT" altLang="it-IT"/>
          </a:p>
        </p:txBody>
      </p:sp>
      <p:sp>
        <p:nvSpPr>
          <p:cNvPr id="282629" name="Rectangle 756">
            <a:extLst>
              <a:ext uri="{FF2B5EF4-FFF2-40B4-BE49-F238E27FC236}">
                <a16:creationId xmlns:a16="http://schemas.microsoft.com/office/drawing/2014/main" xmlns="" id="{DB901A93-B3DC-429A-AE6D-F0B7E1E0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1196975"/>
            <a:ext cx="4121150" cy="5762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Era informato su quali erano gli </a:t>
            </a:r>
          </a:p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operatori sanitari dedicati alla cura del malato?</a:t>
            </a:r>
          </a:p>
        </p:txBody>
      </p:sp>
      <p:sp>
        <p:nvSpPr>
          <p:cNvPr id="282630" name="Text Box 123">
            <a:extLst>
              <a:ext uri="{FF2B5EF4-FFF2-40B4-BE49-F238E27FC236}">
                <a16:creationId xmlns:a16="http://schemas.microsoft.com/office/drawing/2014/main" xmlns="" id="{A1E3FEA0-C522-40CF-9F22-47A3A7C0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6381750"/>
            <a:ext cx="1671637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1-5)</a:t>
            </a:r>
          </a:p>
        </p:txBody>
      </p:sp>
      <p:sp>
        <p:nvSpPr>
          <p:cNvPr id="282631" name="Text Box 123">
            <a:extLst>
              <a:ext uri="{FF2B5EF4-FFF2-40B4-BE49-F238E27FC236}">
                <a16:creationId xmlns:a16="http://schemas.microsoft.com/office/drawing/2014/main" xmlns="" id="{8F2B16F3-A79D-48E9-A60F-78357D7E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6381750"/>
            <a:ext cx="1671638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1-4)</a:t>
            </a:r>
          </a:p>
        </p:txBody>
      </p:sp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544638"/>
            <a:ext cx="456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CasellaDiTesto 4">
            <a:extLst>
              <a:ext uri="{FF2B5EF4-FFF2-40B4-BE49-F238E27FC236}">
                <a16:creationId xmlns:a16="http://schemas.microsoft.com/office/drawing/2014/main" xmlns="" id="{8DDD6A61-371B-4EDD-A22F-626375C9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271463"/>
            <a:ext cx="6337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400" i="1" u="none">
                <a:solidFill>
                  <a:srgbClr val="000099"/>
                </a:solidFill>
              </a:rPr>
              <a:t>Assistenza medica ed infermieristica </a:t>
            </a:r>
            <a:r>
              <a:rPr lang="it-IT" altLang="it-IT" sz="1800" i="1" u="none">
                <a:solidFill>
                  <a:srgbClr val="000099"/>
                </a:solidFill>
              </a:rPr>
              <a:t>(segue)</a:t>
            </a:r>
          </a:p>
          <a:p>
            <a:endParaRPr lang="it-IT" altLang="it-IT"/>
          </a:p>
        </p:txBody>
      </p:sp>
      <p:sp>
        <p:nvSpPr>
          <p:cNvPr id="283651" name="Rectangle 756">
            <a:extLst>
              <a:ext uri="{FF2B5EF4-FFF2-40B4-BE49-F238E27FC236}">
                <a16:creationId xmlns:a16="http://schemas.microsoft.com/office/drawing/2014/main" xmlns="" id="{9A2FC762-E686-49DF-9CEA-7DDC17A8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1565275"/>
            <a:ext cx="4121150" cy="5762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Ha dovuto ricorrere ad altri </a:t>
            </a:r>
          </a:p>
          <a:p>
            <a:pPr algn="ctr" eaLnBrk="1" hangingPunct="1"/>
            <a:r>
              <a:rPr lang="it-IT" altLang="it-IT" sz="1600" i="1" u="none">
                <a:ea typeface="ＭＳ Ｐゴシック" panose="020B0600070205080204" pitchFamily="34" charset="-128"/>
              </a:rPr>
              <a:t>servizi di assistenza?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155825"/>
            <a:ext cx="5238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Line 3">
            <a:extLst>
              <a:ext uri="{FF2B5EF4-FFF2-40B4-BE49-F238E27FC236}">
                <a16:creationId xmlns:a16="http://schemas.microsoft.com/office/drawing/2014/main" xmlns="" id="{332B5D8A-9A33-4C90-93A2-66AE19081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7507" name="Rectangle 5">
            <a:extLst>
              <a:ext uri="{FF2B5EF4-FFF2-40B4-BE49-F238E27FC236}">
                <a16:creationId xmlns:a16="http://schemas.microsoft.com/office/drawing/2014/main" xmlns="" id="{BBE4F6A9-6EAC-4822-B830-4CE4736F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BENCHMARK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7DBE77C-16B2-4427-B66D-0ACD0738E680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3">
            <a:extLst>
              <a:ext uri="{FF2B5EF4-FFF2-40B4-BE49-F238E27FC236}">
                <a16:creationId xmlns:a16="http://schemas.microsoft.com/office/drawing/2014/main" xmlns="" id="{77750C22-7B81-4AAC-A97F-4F742B6C5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xmlns="" id="{1B5E0BC5-FD50-47D8-9576-2C4767F44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Dettaglio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ABF4118-844C-4337-9912-F34E3D03C163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xmlns="" id="{BF27C2FB-61D8-4FD3-AAC0-8211EFF3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Confronto 2017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Totale Varese vs. Benchmark</a:t>
            </a:r>
          </a:p>
        </p:txBody>
      </p:sp>
      <p:sp>
        <p:nvSpPr>
          <p:cNvPr id="285699" name="Rectangle 91">
            <a:extLst>
              <a:ext uri="{FF2B5EF4-FFF2-40B4-BE49-F238E27FC236}">
                <a16:creationId xmlns:a16="http://schemas.microsoft.com/office/drawing/2014/main" xmlns="" id="{293C4CC8-5E0A-4F17-AAB9-B92726A0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060575"/>
            <a:ext cx="4610100" cy="10080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85700" name="Rectangle 2">
            <a:extLst>
              <a:ext uri="{FF2B5EF4-FFF2-40B4-BE49-F238E27FC236}">
                <a16:creationId xmlns:a16="http://schemas.microsoft.com/office/drawing/2014/main" xmlns="" id="{6DCB50A5-83B6-4CCD-BA59-5FAFFC41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266950"/>
            <a:ext cx="14652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soddisfazione</a:t>
            </a:r>
          </a:p>
        </p:txBody>
      </p:sp>
      <p:sp>
        <p:nvSpPr>
          <p:cNvPr id="285701" name="AutoShape 19">
            <a:extLst>
              <a:ext uri="{FF2B5EF4-FFF2-40B4-BE49-F238E27FC236}">
                <a16:creationId xmlns:a16="http://schemas.microsoft.com/office/drawing/2014/main" xmlns="" id="{F2271C5B-B7A3-45B5-A08E-30A023067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282825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85702" name="Text Box 84">
            <a:extLst>
              <a:ext uri="{FF2B5EF4-FFF2-40B4-BE49-F238E27FC236}">
                <a16:creationId xmlns:a16="http://schemas.microsoft.com/office/drawing/2014/main" xmlns="" id="{7334773B-D837-410B-A76A-4672C7CE6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2195513"/>
            <a:ext cx="1801812" cy="427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6,32</a:t>
            </a:r>
            <a:endParaRPr lang="en-US" altLang="it-IT" sz="1600" u="none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5703" name="Text Box 84">
            <a:extLst>
              <a:ext uri="{FF2B5EF4-FFF2-40B4-BE49-F238E27FC236}">
                <a16:creationId xmlns:a16="http://schemas.microsoft.com/office/drawing/2014/main" xmlns="" id="{D2372917-B0D2-4770-984C-6E58DB8C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2195513"/>
            <a:ext cx="1801812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5,97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5704" name="Rectangle 28">
            <a:extLst>
              <a:ext uri="{FF2B5EF4-FFF2-40B4-BE49-F238E27FC236}">
                <a16:creationId xmlns:a16="http://schemas.microsoft.com/office/drawing/2014/main" xmlns="" id="{5027BBC0-6661-4A81-AA87-61B4A010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96" y="1268413"/>
            <a:ext cx="1816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Benchmark 2017</a:t>
            </a:r>
          </a:p>
        </p:txBody>
      </p:sp>
      <p:sp>
        <p:nvSpPr>
          <p:cNvPr id="285705" name="Rectangle 29">
            <a:extLst>
              <a:ext uri="{FF2B5EF4-FFF2-40B4-BE49-F238E27FC236}">
                <a16:creationId xmlns:a16="http://schemas.microsoft.com/office/drawing/2014/main" xmlns="" id="{B697D9FE-16A5-41D8-96E8-58916365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1268413"/>
            <a:ext cx="811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Varese</a:t>
            </a:r>
          </a:p>
        </p:txBody>
      </p:sp>
      <p:sp>
        <p:nvSpPr>
          <p:cNvPr id="285706" name="Rectangle 87">
            <a:extLst>
              <a:ext uri="{FF2B5EF4-FFF2-40B4-BE49-F238E27FC236}">
                <a16:creationId xmlns:a16="http://schemas.microsoft.com/office/drawing/2014/main" xmlns="" id="{4EEF896F-9BDF-4946-9E66-89E9DCF2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234" y="2276475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0,35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  <p:sp>
        <p:nvSpPr>
          <p:cNvPr id="285707" name="Text Box 738">
            <a:extLst>
              <a:ext uri="{FF2B5EF4-FFF2-40B4-BE49-F238E27FC236}">
                <a16:creationId xmlns:a16="http://schemas.microsoft.com/office/drawing/2014/main" xmlns="" id="{111F17A3-C85A-4577-8930-B7468B8E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831" y="2652207"/>
            <a:ext cx="104577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it-IT" altLang="it-IT" sz="1600" i="1" u="none" dirty="0" smtClean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N=3.082)</a:t>
            </a:r>
            <a:endParaRPr lang="it-IT" altLang="it-IT" sz="1600" i="1" u="none" dirty="0">
              <a:solidFill>
                <a:srgbClr val="000066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85708" name="Text Box 738">
            <a:extLst>
              <a:ext uri="{FF2B5EF4-FFF2-40B4-BE49-F238E27FC236}">
                <a16:creationId xmlns:a16="http://schemas.microsoft.com/office/drawing/2014/main" xmlns="" id="{B9E4A31B-2F53-401B-A230-0A01AAFB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584" y="2655328"/>
            <a:ext cx="114836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it-IT" altLang="it-IT" sz="1600" i="1" u="none" dirty="0" smtClean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N=41.977)</a:t>
            </a:r>
            <a:endParaRPr lang="it-IT" altLang="it-IT" sz="1600" i="1" u="none" dirty="0">
              <a:solidFill>
                <a:srgbClr val="000066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86733" name="Text Box 123">
            <a:extLst>
              <a:ext uri="{FF2B5EF4-FFF2-40B4-BE49-F238E27FC236}">
                <a16:creationId xmlns:a16="http://schemas.microsoft.com/office/drawing/2014/main" xmlns="" id="{73EFB76D-6436-4BAD-9931-E27C0A8A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285710" name="Rectangle 91">
            <a:extLst>
              <a:ext uri="{FF2B5EF4-FFF2-40B4-BE49-F238E27FC236}">
                <a16:creationId xmlns:a16="http://schemas.microsoft.com/office/drawing/2014/main" xmlns="" id="{7C711A22-DFA8-43E7-A59E-F30BF7F36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429000"/>
            <a:ext cx="4610100" cy="10080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85711" name="Rectangle 2">
            <a:extLst>
              <a:ext uri="{FF2B5EF4-FFF2-40B4-BE49-F238E27FC236}">
                <a16:creationId xmlns:a16="http://schemas.microsoft.com/office/drawing/2014/main" xmlns="" id="{6B48172F-E903-46DF-8E7A-94E618EF4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3635375"/>
            <a:ext cx="18478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raccomandabilità</a:t>
            </a:r>
          </a:p>
        </p:txBody>
      </p:sp>
      <p:sp>
        <p:nvSpPr>
          <p:cNvPr id="285712" name="AutoShape 19">
            <a:extLst>
              <a:ext uri="{FF2B5EF4-FFF2-40B4-BE49-F238E27FC236}">
                <a16:creationId xmlns:a16="http://schemas.microsoft.com/office/drawing/2014/main" xmlns="" id="{BD712E42-04A4-4471-9965-E6A5A9CFD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3651250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85713" name="Text Box 84">
            <a:extLst>
              <a:ext uri="{FF2B5EF4-FFF2-40B4-BE49-F238E27FC236}">
                <a16:creationId xmlns:a16="http://schemas.microsoft.com/office/drawing/2014/main" xmlns="" id="{752C7670-A4D2-43F8-9ACD-326A3E70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3644900"/>
            <a:ext cx="1801813" cy="427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6,40</a:t>
            </a:r>
            <a:endParaRPr lang="en-US" altLang="it-IT" sz="1600" u="none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5714" name="Text Box 84">
            <a:extLst>
              <a:ext uri="{FF2B5EF4-FFF2-40B4-BE49-F238E27FC236}">
                <a16:creationId xmlns:a16="http://schemas.microsoft.com/office/drawing/2014/main" xmlns="" id="{27F0B187-2EB2-4E86-8F56-FAAC9FB39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3644900"/>
            <a:ext cx="1801813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6,11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5715" name="Rectangle 91">
            <a:extLst>
              <a:ext uri="{FF2B5EF4-FFF2-40B4-BE49-F238E27FC236}">
                <a16:creationId xmlns:a16="http://schemas.microsoft.com/office/drawing/2014/main" xmlns="" id="{D32B39A1-59D3-4A4E-BF9D-DE72A6CCA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868863"/>
            <a:ext cx="4610100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85716" name="Rectangle 2">
            <a:extLst>
              <a:ext uri="{FF2B5EF4-FFF2-40B4-BE49-F238E27FC236}">
                <a16:creationId xmlns:a16="http://schemas.microsoft.com/office/drawing/2014/main" xmlns="" id="{15543000-5723-4EAC-A5A7-A9AA3B1C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5075238"/>
            <a:ext cx="10779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riutilizzo</a:t>
            </a:r>
          </a:p>
        </p:txBody>
      </p:sp>
      <p:sp>
        <p:nvSpPr>
          <p:cNvPr id="285717" name="AutoShape 19">
            <a:extLst>
              <a:ext uri="{FF2B5EF4-FFF2-40B4-BE49-F238E27FC236}">
                <a16:creationId xmlns:a16="http://schemas.microsoft.com/office/drawing/2014/main" xmlns="" id="{25C59E66-AB43-41E8-A027-140E763B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5091113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85718" name="Text Box 84">
            <a:extLst>
              <a:ext uri="{FF2B5EF4-FFF2-40B4-BE49-F238E27FC236}">
                <a16:creationId xmlns:a16="http://schemas.microsoft.com/office/drawing/2014/main" xmlns="" id="{A94E69FA-CC41-4AC5-B36C-AD3E5F06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5089525"/>
            <a:ext cx="1801813" cy="427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6,45</a:t>
            </a:r>
            <a:endParaRPr lang="en-US" altLang="it-IT" sz="1600" u="none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5719" name="Text Box 84">
            <a:extLst>
              <a:ext uri="{FF2B5EF4-FFF2-40B4-BE49-F238E27FC236}">
                <a16:creationId xmlns:a16="http://schemas.microsoft.com/office/drawing/2014/main" xmlns="" id="{6114721D-FA4C-4478-9147-2F52F1B9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5089525"/>
            <a:ext cx="1801813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6,05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5720" name="Rectangle 87">
            <a:extLst>
              <a:ext uri="{FF2B5EF4-FFF2-40B4-BE49-F238E27FC236}">
                <a16:creationId xmlns:a16="http://schemas.microsoft.com/office/drawing/2014/main" xmlns="" id="{1DC68850-F9AE-4B11-8A39-C0347EE0F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990" y="5106988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0,40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  <p:sp>
        <p:nvSpPr>
          <p:cNvPr id="285721" name="Rectangle 87">
            <a:extLst>
              <a:ext uri="{FF2B5EF4-FFF2-40B4-BE49-F238E27FC236}">
                <a16:creationId xmlns:a16="http://schemas.microsoft.com/office/drawing/2014/main" xmlns="" id="{1FD20547-FA0C-47C4-8D12-4567B93A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990" y="3716338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0,29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123">
            <a:extLst>
              <a:ext uri="{FF2B5EF4-FFF2-40B4-BE49-F238E27FC236}">
                <a16:creationId xmlns:a16="http://schemas.microsoft.com/office/drawing/2014/main" xmlns="" id="{7D3E2616-0FBF-437D-9F06-4AA45F34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281603" name="Rectangle 2">
            <a:extLst>
              <a:ext uri="{FF2B5EF4-FFF2-40B4-BE49-F238E27FC236}">
                <a16:creationId xmlns:a16="http://schemas.microsoft.com/office/drawing/2014/main" xmlns="" id="{7287663A-973F-4260-9B24-777095C9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Confronto 2017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Totale Varese vs. Benchmark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32744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8706" y="1213453"/>
            <a:ext cx="77470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xmlns="" id="{F69168E6-D979-4343-B675-8FD6181F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Confronto Ambulatorio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Totale Varese 2017 vs. Benchmark 2017</a:t>
            </a:r>
          </a:p>
        </p:txBody>
      </p:sp>
      <p:sp>
        <p:nvSpPr>
          <p:cNvPr id="289795" name="Rectangle 28">
            <a:extLst>
              <a:ext uri="{FF2B5EF4-FFF2-40B4-BE49-F238E27FC236}">
                <a16:creationId xmlns:a16="http://schemas.microsoft.com/office/drawing/2014/main" xmlns="" id="{0BDBADB6-BBF3-4B71-A2E7-B124DC521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96" y="1268413"/>
            <a:ext cx="1816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Benchmark 2017</a:t>
            </a:r>
          </a:p>
        </p:txBody>
      </p:sp>
      <p:sp>
        <p:nvSpPr>
          <p:cNvPr id="289796" name="Rectangle 29">
            <a:extLst>
              <a:ext uri="{FF2B5EF4-FFF2-40B4-BE49-F238E27FC236}">
                <a16:creationId xmlns:a16="http://schemas.microsoft.com/office/drawing/2014/main" xmlns="" id="{D320E09B-49C1-4BE2-BBE1-D1A75C28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1268413"/>
            <a:ext cx="811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Varese</a:t>
            </a:r>
          </a:p>
        </p:txBody>
      </p:sp>
      <p:sp>
        <p:nvSpPr>
          <p:cNvPr id="290821" name="Text Box 123">
            <a:extLst>
              <a:ext uri="{FF2B5EF4-FFF2-40B4-BE49-F238E27FC236}">
                <a16:creationId xmlns:a16="http://schemas.microsoft.com/office/drawing/2014/main" xmlns="" id="{3BBD7CCC-0092-45FD-9DB0-70CBF83C8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289798" name="Rectangle 91">
            <a:extLst>
              <a:ext uri="{FF2B5EF4-FFF2-40B4-BE49-F238E27FC236}">
                <a16:creationId xmlns:a16="http://schemas.microsoft.com/office/drawing/2014/main" xmlns="" id="{199EB9D8-A167-4B08-9902-8977934C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1989138"/>
            <a:ext cx="4610100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89799" name="Rectangle 2">
            <a:extLst>
              <a:ext uri="{FF2B5EF4-FFF2-40B4-BE49-F238E27FC236}">
                <a16:creationId xmlns:a16="http://schemas.microsoft.com/office/drawing/2014/main" xmlns="" id="{88DCD84D-2BE7-40D0-B39D-6CFA3CE0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276475"/>
            <a:ext cx="14652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soddisfazione</a:t>
            </a:r>
          </a:p>
        </p:txBody>
      </p:sp>
      <p:sp>
        <p:nvSpPr>
          <p:cNvPr id="289800" name="AutoShape 19">
            <a:extLst>
              <a:ext uri="{FF2B5EF4-FFF2-40B4-BE49-F238E27FC236}">
                <a16:creationId xmlns:a16="http://schemas.microsoft.com/office/drawing/2014/main" xmlns="" id="{6B87DE62-A1FF-4CB8-A84E-6B24C3AC8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3527425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89801" name="Text Box 84">
            <a:extLst>
              <a:ext uri="{FF2B5EF4-FFF2-40B4-BE49-F238E27FC236}">
                <a16:creationId xmlns:a16="http://schemas.microsoft.com/office/drawing/2014/main" xmlns="" id="{997B0177-8646-4F1B-8A81-1CC960EA0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2124075"/>
            <a:ext cx="1801812" cy="4270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6,28</a:t>
            </a:r>
            <a:endParaRPr lang="en-US" altLang="it-IT" sz="1600" u="none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9802" name="Text Box 84">
            <a:extLst>
              <a:ext uri="{FF2B5EF4-FFF2-40B4-BE49-F238E27FC236}">
                <a16:creationId xmlns:a16="http://schemas.microsoft.com/office/drawing/2014/main" xmlns="" id="{D8409B21-289D-4B05-BB7E-89A1B55C0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2124075"/>
            <a:ext cx="18018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5,</a:t>
            </a:r>
            <a:r>
              <a:rPr lang="it-IT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87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9803" name="Rectangle 87">
            <a:extLst>
              <a:ext uri="{FF2B5EF4-FFF2-40B4-BE49-F238E27FC236}">
                <a16:creationId xmlns:a16="http://schemas.microsoft.com/office/drawing/2014/main" xmlns="" id="{8A247F2A-90FA-4594-8C41-81571F6F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128" y="3522663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0,33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  <p:sp>
        <p:nvSpPr>
          <p:cNvPr id="289804" name="Text Box 738">
            <a:extLst>
              <a:ext uri="{FF2B5EF4-FFF2-40B4-BE49-F238E27FC236}">
                <a16:creationId xmlns:a16="http://schemas.microsoft.com/office/drawing/2014/main" xmlns="" id="{5BC235B8-6AF0-49CD-B54B-071A622B7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830" y="2607050"/>
            <a:ext cx="1045777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it-IT" altLang="it-IT" sz="1600" i="1" u="none" dirty="0" smtClean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N=1.520)</a:t>
            </a:r>
            <a:endParaRPr lang="it-IT" altLang="it-IT" sz="1600" i="1" u="none" dirty="0">
              <a:solidFill>
                <a:srgbClr val="000066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89805" name="Text Box 738">
            <a:extLst>
              <a:ext uri="{FF2B5EF4-FFF2-40B4-BE49-F238E27FC236}">
                <a16:creationId xmlns:a16="http://schemas.microsoft.com/office/drawing/2014/main" xmlns="" id="{87385007-821D-496E-BB91-D08F0A1E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584" y="2602995"/>
            <a:ext cx="114836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it-IT" altLang="it-IT" sz="1600" i="1" u="none" dirty="0" smtClean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N=26.395)</a:t>
            </a:r>
            <a:endParaRPr lang="it-IT" altLang="it-IT" sz="1600" i="1" u="none" dirty="0">
              <a:solidFill>
                <a:srgbClr val="000066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89806" name="Rectangle 91">
            <a:extLst>
              <a:ext uri="{FF2B5EF4-FFF2-40B4-BE49-F238E27FC236}">
                <a16:creationId xmlns:a16="http://schemas.microsoft.com/office/drawing/2014/main" xmlns="" id="{22CFECF9-F1A5-469A-8318-B592FEF1B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3284538"/>
            <a:ext cx="4610100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89807" name="Rectangle 2">
            <a:extLst>
              <a:ext uri="{FF2B5EF4-FFF2-40B4-BE49-F238E27FC236}">
                <a16:creationId xmlns:a16="http://schemas.microsoft.com/office/drawing/2014/main" xmlns="" id="{93F82987-7F6F-4201-98B5-4AC5D51D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3435350"/>
            <a:ext cx="18478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raccomandabilità</a:t>
            </a:r>
          </a:p>
        </p:txBody>
      </p:sp>
      <p:sp>
        <p:nvSpPr>
          <p:cNvPr id="289808" name="AutoShape 19">
            <a:extLst>
              <a:ext uri="{FF2B5EF4-FFF2-40B4-BE49-F238E27FC236}">
                <a16:creationId xmlns:a16="http://schemas.microsoft.com/office/drawing/2014/main" xmlns="" id="{2347E12C-D626-4014-8C5E-0C3D506E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2444750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89809" name="Text Box 84">
            <a:extLst>
              <a:ext uri="{FF2B5EF4-FFF2-40B4-BE49-F238E27FC236}">
                <a16:creationId xmlns:a16="http://schemas.microsoft.com/office/drawing/2014/main" xmlns="" id="{FB9C9164-6715-42EA-8E93-EB02B910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578225"/>
            <a:ext cx="1801813" cy="4270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6,35</a:t>
            </a:r>
            <a:endParaRPr lang="en-US" altLang="it-IT" sz="1600" u="none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9810" name="Text Box 84">
            <a:extLst>
              <a:ext uri="{FF2B5EF4-FFF2-40B4-BE49-F238E27FC236}">
                <a16:creationId xmlns:a16="http://schemas.microsoft.com/office/drawing/2014/main" xmlns="" id="{6EDEC908-D112-4087-B8E8-352554DB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78225"/>
            <a:ext cx="1801813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6,02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9811" name="Rectangle 87">
            <a:extLst>
              <a:ext uri="{FF2B5EF4-FFF2-40B4-BE49-F238E27FC236}">
                <a16:creationId xmlns:a16="http://schemas.microsoft.com/office/drawing/2014/main" xmlns="" id="{E09AC97F-9CF7-473C-B135-2BF92C9D5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715" y="2205038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0,41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  <p:sp>
        <p:nvSpPr>
          <p:cNvPr id="289812" name="Rectangle 91">
            <a:extLst>
              <a:ext uri="{FF2B5EF4-FFF2-40B4-BE49-F238E27FC236}">
                <a16:creationId xmlns:a16="http://schemas.microsoft.com/office/drawing/2014/main" xmlns="" id="{DD956271-89AF-4492-9A52-5F97022F2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4724400"/>
            <a:ext cx="4610100" cy="10080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89813" name="Rectangle 2">
            <a:extLst>
              <a:ext uri="{FF2B5EF4-FFF2-40B4-BE49-F238E27FC236}">
                <a16:creationId xmlns:a16="http://schemas.microsoft.com/office/drawing/2014/main" xmlns="" id="{88CC6A6A-3DD4-40C8-9642-9BFADF36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930775"/>
            <a:ext cx="10795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riutilizzo</a:t>
            </a:r>
          </a:p>
        </p:txBody>
      </p:sp>
      <p:sp>
        <p:nvSpPr>
          <p:cNvPr id="289814" name="AutoShape 19">
            <a:extLst>
              <a:ext uri="{FF2B5EF4-FFF2-40B4-BE49-F238E27FC236}">
                <a16:creationId xmlns:a16="http://schemas.microsoft.com/office/drawing/2014/main" xmlns="" id="{895E62C5-A3C0-43B0-8E67-FD04E8FE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4946650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89815" name="Text Box 84">
            <a:extLst>
              <a:ext uri="{FF2B5EF4-FFF2-40B4-BE49-F238E27FC236}">
                <a16:creationId xmlns:a16="http://schemas.microsoft.com/office/drawing/2014/main" xmlns="" id="{9962FD98-13EA-4D2B-B87F-E679D1AD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4946650"/>
            <a:ext cx="1801812" cy="4270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6,41</a:t>
            </a:r>
            <a:endParaRPr lang="en-US" altLang="it-IT" sz="1600" u="none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9816" name="Text Box 84">
            <a:extLst>
              <a:ext uri="{FF2B5EF4-FFF2-40B4-BE49-F238E27FC236}">
                <a16:creationId xmlns:a16="http://schemas.microsoft.com/office/drawing/2014/main" xmlns="" id="{625EA65F-0121-477C-90E3-0F02A0C7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946650"/>
            <a:ext cx="18018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5,93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9817" name="Rectangle 87">
            <a:extLst>
              <a:ext uri="{FF2B5EF4-FFF2-40B4-BE49-F238E27FC236}">
                <a16:creationId xmlns:a16="http://schemas.microsoft.com/office/drawing/2014/main" xmlns="" id="{EEBD7EB4-B7EC-4957-B6CD-92157B56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440" y="5033963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0,48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123">
            <a:extLst>
              <a:ext uri="{FF2B5EF4-FFF2-40B4-BE49-F238E27FC236}">
                <a16:creationId xmlns:a16="http://schemas.microsoft.com/office/drawing/2014/main" xmlns="" id="{60A0FAB6-E7C7-43C6-9E92-CDA8FAC2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285699" name="Rectangle 2">
            <a:extLst>
              <a:ext uri="{FF2B5EF4-FFF2-40B4-BE49-F238E27FC236}">
                <a16:creationId xmlns:a16="http://schemas.microsoft.com/office/drawing/2014/main" xmlns="" id="{CC4202DF-6D03-45D1-8166-7F03FDD3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Confronto Ambulatorio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Totale Varese 2017 vs. Benchmark 2017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30297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196975"/>
            <a:ext cx="7745413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xmlns="" id="{FCB66854-B578-45E4-A4FC-C3CE3651E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Confronto Degenze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Totale Varese 2017 vs. Benchmark 2017</a:t>
            </a:r>
          </a:p>
        </p:txBody>
      </p:sp>
      <p:sp>
        <p:nvSpPr>
          <p:cNvPr id="294915" name="Text Box 123">
            <a:extLst>
              <a:ext uri="{FF2B5EF4-FFF2-40B4-BE49-F238E27FC236}">
                <a16:creationId xmlns:a16="http://schemas.microsoft.com/office/drawing/2014/main" xmlns="" id="{A6A8971D-1E23-4CD0-AFDB-F16DBB8A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293892" name="Rectangle 91">
            <a:extLst>
              <a:ext uri="{FF2B5EF4-FFF2-40B4-BE49-F238E27FC236}">
                <a16:creationId xmlns:a16="http://schemas.microsoft.com/office/drawing/2014/main" xmlns="" id="{2331A7F8-6ED2-45F9-90FA-04732A230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060575"/>
            <a:ext cx="4610100" cy="10080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93893" name="Rectangle 2">
            <a:extLst>
              <a:ext uri="{FF2B5EF4-FFF2-40B4-BE49-F238E27FC236}">
                <a16:creationId xmlns:a16="http://schemas.microsoft.com/office/drawing/2014/main" xmlns="" id="{74F5A97F-AAA2-4185-BEB5-FD7E0806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266950"/>
            <a:ext cx="14652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soddisfazione</a:t>
            </a:r>
          </a:p>
        </p:txBody>
      </p:sp>
      <p:sp>
        <p:nvSpPr>
          <p:cNvPr id="293894" name="AutoShape 19">
            <a:extLst>
              <a:ext uri="{FF2B5EF4-FFF2-40B4-BE49-F238E27FC236}">
                <a16:creationId xmlns:a16="http://schemas.microsoft.com/office/drawing/2014/main" xmlns="" id="{31E0E294-2248-49DF-80A4-79736DA2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2282825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93895" name="Text Box 84">
            <a:extLst>
              <a:ext uri="{FF2B5EF4-FFF2-40B4-BE49-F238E27FC236}">
                <a16:creationId xmlns:a16="http://schemas.microsoft.com/office/drawing/2014/main" xmlns="" id="{6F46526D-7C7B-4172-80E0-67C4927A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2195513"/>
            <a:ext cx="1801812" cy="4270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6,36</a:t>
            </a:r>
            <a:endParaRPr lang="en-US" altLang="it-IT" sz="1600" u="none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3896" name="Text Box 84">
            <a:extLst>
              <a:ext uri="{FF2B5EF4-FFF2-40B4-BE49-F238E27FC236}">
                <a16:creationId xmlns:a16="http://schemas.microsoft.com/office/drawing/2014/main" xmlns="" id="{D7FFDADB-8A79-4E58-8372-48B2D05D6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2195513"/>
            <a:ext cx="1801812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6,11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3897" name="Rectangle 87">
            <a:extLst>
              <a:ext uri="{FF2B5EF4-FFF2-40B4-BE49-F238E27FC236}">
                <a16:creationId xmlns:a16="http://schemas.microsoft.com/office/drawing/2014/main" xmlns="" id="{25AED293-E0AE-4BB1-951D-E32E08C8D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235" y="2266950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0,25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  <p:sp>
        <p:nvSpPr>
          <p:cNvPr id="293898" name="Text Box 738">
            <a:extLst>
              <a:ext uri="{FF2B5EF4-FFF2-40B4-BE49-F238E27FC236}">
                <a16:creationId xmlns:a16="http://schemas.microsoft.com/office/drawing/2014/main" xmlns="" id="{BEAB0FBA-F5BF-45D1-86FA-9320E0B64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768" y="2659343"/>
            <a:ext cx="1045777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it-IT" altLang="it-IT" sz="1600" i="1" u="none" dirty="0" smtClean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N=1.562)</a:t>
            </a:r>
            <a:endParaRPr lang="it-IT" altLang="it-IT" sz="1600" i="1" u="none" dirty="0">
              <a:solidFill>
                <a:srgbClr val="000066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3899" name="Text Box 738">
            <a:extLst>
              <a:ext uri="{FF2B5EF4-FFF2-40B4-BE49-F238E27FC236}">
                <a16:creationId xmlns:a16="http://schemas.microsoft.com/office/drawing/2014/main" xmlns="" id="{760284B7-7EDF-42C4-BDAD-3C68820B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044" y="2647670"/>
            <a:ext cx="114836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it-IT" altLang="it-IT" sz="1600" i="1" u="none" dirty="0" smtClean="0">
                <a:solidFill>
                  <a:srgbClr val="000066"/>
                </a:solidFill>
                <a:latin typeface="+mj-lt"/>
                <a:ea typeface="ＭＳ Ｐゴシック" panose="020B0600070205080204" pitchFamily="34" charset="-128"/>
              </a:rPr>
              <a:t>N=14.849)</a:t>
            </a:r>
            <a:endParaRPr lang="it-IT" altLang="it-IT" sz="1600" i="1" u="none" dirty="0">
              <a:solidFill>
                <a:srgbClr val="000066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3900" name="Rectangle 28">
            <a:extLst>
              <a:ext uri="{FF2B5EF4-FFF2-40B4-BE49-F238E27FC236}">
                <a16:creationId xmlns:a16="http://schemas.microsoft.com/office/drawing/2014/main" xmlns="" id="{492C1AFA-CD9D-485F-82BD-E4843309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96" y="1268413"/>
            <a:ext cx="1816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Benchmark 2017</a:t>
            </a:r>
          </a:p>
        </p:txBody>
      </p:sp>
      <p:sp>
        <p:nvSpPr>
          <p:cNvPr id="293901" name="Rectangle 29">
            <a:extLst>
              <a:ext uri="{FF2B5EF4-FFF2-40B4-BE49-F238E27FC236}">
                <a16:creationId xmlns:a16="http://schemas.microsoft.com/office/drawing/2014/main" xmlns="" id="{B53A334D-8E96-4C36-8382-302186349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1268413"/>
            <a:ext cx="811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Varese</a:t>
            </a:r>
          </a:p>
        </p:txBody>
      </p:sp>
      <p:sp>
        <p:nvSpPr>
          <p:cNvPr id="293902" name="Rectangle 2">
            <a:extLst>
              <a:ext uri="{FF2B5EF4-FFF2-40B4-BE49-F238E27FC236}">
                <a16:creationId xmlns:a16="http://schemas.microsoft.com/office/drawing/2014/main" xmlns="" id="{1B310B83-F2E3-4532-89D4-3A67F73A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3716338"/>
            <a:ext cx="18478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raccomandabilità</a:t>
            </a:r>
          </a:p>
        </p:txBody>
      </p:sp>
      <p:sp>
        <p:nvSpPr>
          <p:cNvPr id="293903" name="Rectangle 2">
            <a:extLst>
              <a:ext uri="{FF2B5EF4-FFF2-40B4-BE49-F238E27FC236}">
                <a16:creationId xmlns:a16="http://schemas.microsoft.com/office/drawing/2014/main" xmlns="" id="{96E56316-4FB0-47E9-AFAF-CDBEF110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5084763"/>
            <a:ext cx="10795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Indice di </a:t>
            </a:r>
          </a:p>
          <a:p>
            <a:pPr algn="ctr"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riutilizzo</a:t>
            </a:r>
          </a:p>
        </p:txBody>
      </p:sp>
      <p:sp>
        <p:nvSpPr>
          <p:cNvPr id="293904" name="Rectangle 91">
            <a:extLst>
              <a:ext uri="{FF2B5EF4-FFF2-40B4-BE49-F238E27FC236}">
                <a16:creationId xmlns:a16="http://schemas.microsoft.com/office/drawing/2014/main" xmlns="" id="{2A1403B0-5CBC-4880-BFF6-0F527AEA8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500438"/>
            <a:ext cx="4610100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93905" name="AutoShape 19">
            <a:extLst>
              <a:ext uri="{FF2B5EF4-FFF2-40B4-BE49-F238E27FC236}">
                <a16:creationId xmlns:a16="http://schemas.microsoft.com/office/drawing/2014/main" xmlns="" id="{2C2D845A-A54E-4684-A446-9505895B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3722688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93906" name="Text Box 84">
            <a:extLst>
              <a:ext uri="{FF2B5EF4-FFF2-40B4-BE49-F238E27FC236}">
                <a16:creationId xmlns:a16="http://schemas.microsoft.com/office/drawing/2014/main" xmlns="" id="{DE79BED9-61F1-4242-BAD5-CCF571B50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3722688"/>
            <a:ext cx="1801812" cy="4270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6,45</a:t>
            </a:r>
            <a:endParaRPr lang="en-US" altLang="it-IT" sz="1600" u="none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3907" name="Text Box 84">
            <a:extLst>
              <a:ext uri="{FF2B5EF4-FFF2-40B4-BE49-F238E27FC236}">
                <a16:creationId xmlns:a16="http://schemas.microsoft.com/office/drawing/2014/main" xmlns="" id="{189AEDD7-3C7D-4DB3-8C70-FE9C14A5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3722688"/>
            <a:ext cx="1801812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6,25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3908" name="Rectangle 87">
            <a:extLst>
              <a:ext uri="{FF2B5EF4-FFF2-40B4-BE49-F238E27FC236}">
                <a16:creationId xmlns:a16="http://schemas.microsoft.com/office/drawing/2014/main" xmlns="" id="{E8CEBF1E-1162-4C53-952F-0B8E6D1A4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084" y="3706813"/>
            <a:ext cx="104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0,20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  <p:sp>
        <p:nvSpPr>
          <p:cNvPr id="293909" name="Rectangle 91">
            <a:extLst>
              <a:ext uri="{FF2B5EF4-FFF2-40B4-BE49-F238E27FC236}">
                <a16:creationId xmlns:a16="http://schemas.microsoft.com/office/drawing/2014/main" xmlns="" id="{21B9596D-C5CB-4CD1-A59F-1322C78C5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4941888"/>
            <a:ext cx="4610100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latin typeface="+mj-lt"/>
            </a:endParaRPr>
          </a:p>
        </p:txBody>
      </p:sp>
      <p:sp>
        <p:nvSpPr>
          <p:cNvPr id="293910" name="AutoShape 19">
            <a:extLst>
              <a:ext uri="{FF2B5EF4-FFF2-40B4-BE49-F238E27FC236}">
                <a16:creationId xmlns:a16="http://schemas.microsoft.com/office/drawing/2014/main" xmlns="" id="{FFB54343-416E-4B09-A6F2-5390DAC5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5143500"/>
            <a:ext cx="863600" cy="635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90000" rIns="90000" bIns="90000" anchor="ctr">
            <a:spAutoFit/>
          </a:bodyPr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93911" name="Text Box 84">
            <a:extLst>
              <a:ext uri="{FF2B5EF4-FFF2-40B4-BE49-F238E27FC236}">
                <a16:creationId xmlns:a16="http://schemas.microsoft.com/office/drawing/2014/main" xmlns="" id="{9286512D-9533-4AD8-A4B8-CC2D9DE3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5162550"/>
            <a:ext cx="1801812" cy="4270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6,49</a:t>
            </a:r>
            <a:endParaRPr lang="en-US" altLang="it-IT" sz="1600" u="none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3912" name="Text Box 84">
            <a:extLst>
              <a:ext uri="{FF2B5EF4-FFF2-40B4-BE49-F238E27FC236}">
                <a16:creationId xmlns:a16="http://schemas.microsoft.com/office/drawing/2014/main" xmlns="" id="{6AE2F0E4-DB0F-4868-B79C-712741F5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5162550"/>
            <a:ext cx="18018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it-IT" sz="1600" u="none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6,20</a:t>
            </a:r>
            <a:endParaRPr lang="en-US" altLang="it-IT" sz="1600" u="none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3913" name="Rectangle 87">
            <a:extLst>
              <a:ext uri="{FF2B5EF4-FFF2-40B4-BE49-F238E27FC236}">
                <a16:creationId xmlns:a16="http://schemas.microsoft.com/office/drawing/2014/main" xmlns="" id="{CB30A31A-7653-427C-8CDA-3D292BA5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084" y="5148263"/>
            <a:ext cx="1048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it-IT" sz="1600" u="none" dirty="0">
                <a:solidFill>
                  <a:srgbClr val="031045"/>
                </a:solidFill>
                <a:latin typeface="+mj-lt"/>
              </a:rPr>
              <a:t>Δ</a:t>
            </a:r>
            <a:r>
              <a:rPr lang="it-IT" altLang="it-IT" sz="1600" u="none" dirty="0">
                <a:solidFill>
                  <a:srgbClr val="031045"/>
                </a:solidFill>
                <a:latin typeface="+mj-lt"/>
              </a:rPr>
              <a:t> = + </a:t>
            </a:r>
            <a:r>
              <a:rPr lang="it-IT" altLang="it-IT" sz="1600" u="none" dirty="0" smtClean="0">
                <a:solidFill>
                  <a:srgbClr val="031045"/>
                </a:solidFill>
                <a:latin typeface="+mj-lt"/>
              </a:rPr>
              <a:t>0,29</a:t>
            </a:r>
            <a:endParaRPr lang="it-IT" altLang="it-IT" sz="1600" u="none" dirty="0">
              <a:solidFill>
                <a:srgbClr val="03104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123">
            <a:extLst>
              <a:ext uri="{FF2B5EF4-FFF2-40B4-BE49-F238E27FC236}">
                <a16:creationId xmlns:a16="http://schemas.microsoft.com/office/drawing/2014/main" xmlns="" id="{23BE85F9-C98C-435F-ABD4-C1100B1A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3817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289795" name="Rectangle 2">
            <a:extLst>
              <a:ext uri="{FF2B5EF4-FFF2-40B4-BE49-F238E27FC236}">
                <a16:creationId xmlns:a16="http://schemas.microsoft.com/office/drawing/2014/main" xmlns="" id="{FEE66139-E925-4DBB-A7CE-CEECA6307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Confronto Degenze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Totale Varese 2017 vs. Benchmark 2017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71097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196975"/>
            <a:ext cx="7745413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8D5DC939-A5BE-49DC-9D4A-A39EAEFE6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Ambulatori: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rilevazioni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119598807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8544" y="1340768"/>
            <a:ext cx="3957414" cy="4911008"/>
          </a:xfrm>
          <a:prstGeom prst="rect">
            <a:avLst/>
          </a:prstGeom>
        </p:spPr>
      </p:pic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7149153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0044" y="1340767"/>
            <a:ext cx="4317452" cy="2681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">
            <a:extLst>
              <a:ext uri="{FF2B5EF4-FFF2-40B4-BE49-F238E27FC236}">
                <a16:creationId xmlns:a16="http://schemas.microsoft.com/office/drawing/2014/main" xmlns="" id="{0BC39A5A-5082-4C90-A40B-BF1E15CE5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xmlns="" id="{9C413D6A-5CD7-45FE-9621-5777C0323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di Circolo (Varese)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81254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136" y="1180802"/>
            <a:ext cx="9554400" cy="54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B42B99AC-CDEE-4D87-94E1-E24F57804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Poliambulatorio</a:t>
            </a:r>
          </a:p>
        </p:txBody>
      </p:sp>
      <p:sp>
        <p:nvSpPr>
          <p:cNvPr id="37892" name="Text Box 123">
            <a:extLst>
              <a:ext uri="{FF2B5EF4-FFF2-40B4-BE49-F238E27FC236}">
                <a16:creationId xmlns:a16="http://schemas.microsoft.com/office/drawing/2014/main" xmlns="" id="{DD04C995-FE18-4129-8368-18E7DF42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37893" name="Rectangle 318">
            <a:extLst>
              <a:ext uri="{FF2B5EF4-FFF2-40B4-BE49-F238E27FC236}">
                <a16:creationId xmlns:a16="http://schemas.microsoft.com/office/drawing/2014/main" xmlns="" id="{E2A94B12-F3D4-4F54-87A3-0AF8F578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N=35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 2017 N= 40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172E1405-F8A2-4538-A160-615FD0A4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Radiologia</a:t>
            </a:r>
          </a:p>
        </p:txBody>
      </p:sp>
      <p:sp>
        <p:nvSpPr>
          <p:cNvPr id="39939" name="Text Box 123">
            <a:extLst>
              <a:ext uri="{FF2B5EF4-FFF2-40B4-BE49-F238E27FC236}">
                <a16:creationId xmlns:a16="http://schemas.microsoft.com/office/drawing/2014/main" xmlns="" id="{3360FD59-1171-4205-88BF-7593E79E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39940" name="Rectangle 318">
            <a:extLst>
              <a:ext uri="{FF2B5EF4-FFF2-40B4-BE49-F238E27FC236}">
                <a16:creationId xmlns:a16="http://schemas.microsoft.com/office/drawing/2014/main" xmlns="" id="{A01FFF9D-AE54-4648-93B5-94B5A353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6092825"/>
            <a:ext cx="2160587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N=131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N=147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41795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736" y="1179215"/>
            <a:ext cx="9554400" cy="54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C74D1E3A-CDF0-46DF-B302-F41CB7E3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Endocrinologia</a:t>
            </a:r>
          </a:p>
        </p:txBody>
      </p:sp>
      <p:sp>
        <p:nvSpPr>
          <p:cNvPr id="44035" name="Text Box 123">
            <a:extLst>
              <a:ext uri="{FF2B5EF4-FFF2-40B4-BE49-F238E27FC236}">
                <a16:creationId xmlns:a16="http://schemas.microsoft.com/office/drawing/2014/main" xmlns="" id="{9E3F0CA9-7AFA-4B6E-8636-485D36494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44036" name="Rectangle 318">
            <a:extLst>
              <a:ext uri="{FF2B5EF4-FFF2-40B4-BE49-F238E27FC236}">
                <a16:creationId xmlns:a16="http://schemas.microsoft.com/office/drawing/2014/main" xmlns="" id="{7C6AB52B-BF5E-421B-9849-DE62B865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N=41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N=43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76085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>
            <a:extLst>
              <a:ext uri="{FF2B5EF4-FFF2-40B4-BE49-F238E27FC236}">
                <a16:creationId xmlns:a16="http://schemas.microsoft.com/office/drawing/2014/main" xmlns="" id="{3EC30709-D766-4AA0-A985-49D531728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u="none">
              <a:latin typeface="+mj-lt"/>
            </a:endParaRPr>
          </a:p>
        </p:txBody>
      </p:sp>
      <p:sp>
        <p:nvSpPr>
          <p:cNvPr id="7171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7C0D6342-8C27-4A0D-9A62-432F36C78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196975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Dati generali</a:t>
            </a:r>
          </a:p>
        </p:txBody>
      </p:sp>
      <p:sp>
        <p:nvSpPr>
          <p:cNvPr id="7172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717615E7-8EE9-4E0A-8037-664CA0F0D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700213"/>
            <a:ext cx="8064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Servizi Ambulatoriali</a:t>
            </a:r>
          </a:p>
        </p:txBody>
      </p:sp>
      <p:sp>
        <p:nvSpPr>
          <p:cNvPr id="7173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BE07C27-8984-4F42-8AAB-50EC1DAAE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3573463"/>
            <a:ext cx="8064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i="1" u="none">
                <a:solidFill>
                  <a:srgbClr val="000099"/>
                </a:solidFill>
                <a:latin typeface="+mj-lt"/>
              </a:rPr>
              <a:t>Degenze</a:t>
            </a:r>
          </a:p>
        </p:txBody>
      </p:sp>
      <p:sp>
        <p:nvSpPr>
          <p:cNvPr id="7174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DF6988B5-943C-426E-B76B-953175E0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2420938"/>
            <a:ext cx="3673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 dirty="0">
                <a:solidFill>
                  <a:srgbClr val="000099"/>
                </a:solidFill>
                <a:latin typeface="+mj-lt"/>
              </a:rPr>
              <a:t> Analisi in dettaglio ambulatori</a:t>
            </a:r>
          </a:p>
        </p:txBody>
      </p:sp>
      <p:sp>
        <p:nvSpPr>
          <p:cNvPr id="7175" name="Rectangle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F8E760B-8944-41CB-98A1-D83BE132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4294188"/>
            <a:ext cx="4032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 dirty="0">
                <a:solidFill>
                  <a:srgbClr val="000099"/>
                </a:solidFill>
                <a:latin typeface="+mj-lt"/>
              </a:rPr>
              <a:t> Analisi in dettaglio degenze</a:t>
            </a:r>
          </a:p>
        </p:txBody>
      </p:sp>
      <p:sp>
        <p:nvSpPr>
          <p:cNvPr id="7176" name="Rectangle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6AD66E69-2A9B-4DD6-BE0C-4E6A02955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2060575"/>
            <a:ext cx="35290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 dirty="0">
                <a:solidFill>
                  <a:srgbClr val="000099"/>
                </a:solidFill>
                <a:latin typeface="+mj-lt"/>
              </a:rPr>
              <a:t> Totale rilevazioni</a:t>
            </a:r>
          </a:p>
        </p:txBody>
      </p:sp>
      <p:sp>
        <p:nvSpPr>
          <p:cNvPr id="7177" name="Rectangle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E7ADEAD-6E81-453C-9E86-B9C18A1B5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933825"/>
            <a:ext cx="36020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 dirty="0">
                <a:solidFill>
                  <a:srgbClr val="000099"/>
                </a:solidFill>
                <a:latin typeface="+mj-lt"/>
              </a:rPr>
              <a:t> Totale rilevazioni</a:t>
            </a:r>
          </a:p>
        </p:txBody>
      </p:sp>
      <p:sp>
        <p:nvSpPr>
          <p:cNvPr id="7178" name="Text Box 14">
            <a:extLst>
              <a:ext uri="{FF2B5EF4-FFF2-40B4-BE49-F238E27FC236}">
                <a16:creationId xmlns:a16="http://schemas.microsoft.com/office/drawing/2014/main" xmlns="" id="{92A347F0-186F-4729-8FD1-A394E5F9C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3" y="188913"/>
            <a:ext cx="56165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>
                <a:solidFill>
                  <a:srgbClr val="000099"/>
                </a:solidFill>
                <a:latin typeface="+mj-lt"/>
              </a:rPr>
              <a:t>Indice</a:t>
            </a:r>
          </a:p>
        </p:txBody>
      </p:sp>
      <p:sp>
        <p:nvSpPr>
          <p:cNvPr id="7179" name="Rectangle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F330936-CBD1-4CCD-9AE6-C85F6217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2779713"/>
            <a:ext cx="3673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>
                <a:solidFill>
                  <a:srgbClr val="000099"/>
                </a:solidFill>
                <a:latin typeface="+mj-lt"/>
              </a:rPr>
              <a:t> Ranking</a:t>
            </a:r>
          </a:p>
        </p:txBody>
      </p:sp>
      <p:sp>
        <p:nvSpPr>
          <p:cNvPr id="7180" name="Rectangle 2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854BF9-419A-42F4-BDF4-132458D11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4656138"/>
            <a:ext cx="4032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 dirty="0">
                <a:solidFill>
                  <a:srgbClr val="000099"/>
                </a:solidFill>
                <a:latin typeface="+mj-lt"/>
              </a:rPr>
              <a:t> Ranking</a:t>
            </a:r>
          </a:p>
        </p:txBody>
      </p:sp>
      <p:sp>
        <p:nvSpPr>
          <p:cNvPr id="7181" name="Rectangle 2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B082AB3-FBC2-46B9-9B21-781FBB0C3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5016500"/>
            <a:ext cx="4032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>
                <a:solidFill>
                  <a:srgbClr val="000099"/>
                </a:solidFill>
                <a:latin typeface="+mj-lt"/>
              </a:rPr>
              <a:t> Consenso informato</a:t>
            </a:r>
          </a:p>
        </p:txBody>
      </p:sp>
      <p:sp>
        <p:nvSpPr>
          <p:cNvPr id="7182" name="Rectangle 2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0FB91E5-55BA-4E0C-9839-9D3A01251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3140075"/>
            <a:ext cx="3673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>
                <a:solidFill>
                  <a:srgbClr val="000099"/>
                </a:solidFill>
                <a:latin typeface="+mj-lt"/>
              </a:rPr>
              <a:t> Criticità</a:t>
            </a:r>
          </a:p>
        </p:txBody>
      </p:sp>
      <p:sp>
        <p:nvSpPr>
          <p:cNvPr id="7183" name="Rectangle 2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FAA7F8D-9309-4AA6-A7D4-4E9693A2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5376863"/>
            <a:ext cx="3673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altLang="it-IT" sz="1600" b="0" i="1" u="none">
                <a:solidFill>
                  <a:srgbClr val="000099"/>
                </a:solidFill>
                <a:latin typeface="+mj-lt"/>
              </a:rPr>
              <a:t> Criticità</a:t>
            </a:r>
          </a:p>
        </p:txBody>
      </p:sp>
      <p:sp>
        <p:nvSpPr>
          <p:cNvPr id="7184" name="Rectangle 1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AC61001-5AA2-4C82-AB05-6B7EB5224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626745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Benchmark</a:t>
            </a:r>
          </a:p>
        </p:txBody>
      </p:sp>
      <p:sp>
        <p:nvSpPr>
          <p:cNvPr id="17" name="Rectangle 1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57E45511-F086-4E98-8C1E-9ED29EEE1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586105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Cure Palliative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873A011D-B488-46E0-ACCF-A3B4DDC88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Medicina nucleare</a:t>
            </a:r>
          </a:p>
        </p:txBody>
      </p:sp>
      <p:sp>
        <p:nvSpPr>
          <p:cNvPr id="46083" name="Text Box 123">
            <a:extLst>
              <a:ext uri="{FF2B5EF4-FFF2-40B4-BE49-F238E27FC236}">
                <a16:creationId xmlns:a16="http://schemas.microsoft.com/office/drawing/2014/main" xmlns="" id="{7DA00EF0-72D0-4A3C-8135-C5F5595A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46084" name="Rectangle 318">
            <a:extLst>
              <a:ext uri="{FF2B5EF4-FFF2-40B4-BE49-F238E27FC236}">
                <a16:creationId xmlns:a16="http://schemas.microsoft.com/office/drawing/2014/main" xmlns="" id="{72AB9D7D-710E-4804-B528-8BAFD7B4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N=128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N=120</a:t>
            </a:r>
          </a:p>
        </p:txBody>
      </p:sp>
      <p:pic>
        <p:nvPicPr>
          <p:cNvPr id="2" name="Immagine 1"/>
          <p:cNvPicPr>
            <a:picLocks noChangeArrowheads="1"/>
          </p:cNvPicPr>
          <p:nvPr>
            <p:extLst>
              <p:ext uri="{D42A27DB-BD31-4B8C-83A1-F6EECF244321}">
                <p14:modId xmlns:p14="http://schemas.microsoft.com/office/powerpoint/2010/main" val="28307647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136" y="1179214"/>
            <a:ext cx="95544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E605C06A-29A4-478A-BA02-DC5794211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Riabilitazione specialistica</a:t>
            </a:r>
          </a:p>
        </p:txBody>
      </p:sp>
      <p:sp>
        <p:nvSpPr>
          <p:cNvPr id="48131" name="Text Box 123">
            <a:extLst>
              <a:ext uri="{FF2B5EF4-FFF2-40B4-BE49-F238E27FC236}">
                <a16:creationId xmlns:a16="http://schemas.microsoft.com/office/drawing/2014/main" xmlns="" id="{CBC1BC8E-5A3B-47AF-BC5A-C61CBCCE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48132" name="Rectangle 318">
            <a:extLst>
              <a:ext uri="{FF2B5EF4-FFF2-40B4-BE49-F238E27FC236}">
                <a16:creationId xmlns:a16="http://schemas.microsoft.com/office/drawing/2014/main" xmlns="" id="{19947BBB-FF36-4D8C-A208-958853D8A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N=100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N=100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901753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513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C3EF96A9-6409-490D-BA18-99D366F22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Immunologia e servizio trasfusionale</a:t>
            </a:r>
          </a:p>
        </p:txBody>
      </p:sp>
      <p:sp>
        <p:nvSpPr>
          <p:cNvPr id="50179" name="Text Box 123">
            <a:extLst>
              <a:ext uri="{FF2B5EF4-FFF2-40B4-BE49-F238E27FC236}">
                <a16:creationId xmlns:a16="http://schemas.microsoft.com/office/drawing/2014/main" xmlns="" id="{7CA63285-E106-44B3-AB68-1CF3E5A5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50180" name="Rectangle 318">
            <a:extLst>
              <a:ext uri="{FF2B5EF4-FFF2-40B4-BE49-F238E27FC236}">
                <a16:creationId xmlns:a16="http://schemas.microsoft.com/office/drawing/2014/main" xmlns="" id="{47A9013D-9B34-4387-A331-D5304C01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N=43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N=46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46308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4"/>
            <a:ext cx="9553575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C8F3077B-ACF6-4DE3-8F60-B6C776F2F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Dermatologia</a:t>
            </a:r>
          </a:p>
        </p:txBody>
      </p:sp>
      <p:sp>
        <p:nvSpPr>
          <p:cNvPr id="52227" name="Text Box 123">
            <a:extLst>
              <a:ext uri="{FF2B5EF4-FFF2-40B4-BE49-F238E27FC236}">
                <a16:creationId xmlns:a16="http://schemas.microsoft.com/office/drawing/2014/main" xmlns="" id="{658D5080-091C-4B8C-91B4-AA90920AE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52228" name="Rectangle 318">
            <a:extLst>
              <a:ext uri="{FF2B5EF4-FFF2-40B4-BE49-F238E27FC236}">
                <a16:creationId xmlns:a16="http://schemas.microsoft.com/office/drawing/2014/main" xmlns="" id="{7BBDFA02-48C1-445A-8417-9E5ABC81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N=60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N=60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19374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37F462BF-6945-407A-AA75-52400E23A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Radioterapia</a:t>
            </a:r>
          </a:p>
        </p:txBody>
      </p:sp>
      <p:sp>
        <p:nvSpPr>
          <p:cNvPr id="54275" name="Text Box 123">
            <a:extLst>
              <a:ext uri="{FF2B5EF4-FFF2-40B4-BE49-F238E27FC236}">
                <a16:creationId xmlns:a16="http://schemas.microsoft.com/office/drawing/2014/main" xmlns="" id="{E757A37D-12CE-4751-ABA6-4E995547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54276" name="Rectangle 318">
            <a:extLst>
              <a:ext uri="{FF2B5EF4-FFF2-40B4-BE49-F238E27FC236}">
                <a16:creationId xmlns:a16="http://schemas.microsoft.com/office/drawing/2014/main" xmlns="" id="{F3AB34E4-F485-4476-9EFF-BB6B175A4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N=40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88559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3E62F363-23C5-4416-BE60-FF877872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Diabetologia</a:t>
            </a:r>
          </a:p>
        </p:txBody>
      </p:sp>
      <p:sp>
        <p:nvSpPr>
          <p:cNvPr id="41987" name="Text Box 123">
            <a:extLst>
              <a:ext uri="{FF2B5EF4-FFF2-40B4-BE49-F238E27FC236}">
                <a16:creationId xmlns:a16="http://schemas.microsoft.com/office/drawing/2014/main" xmlns="" id="{E3F83AFD-D957-4467-859D-BF09D2B81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41988" name="Rectangle 318">
            <a:extLst>
              <a:ext uri="{FF2B5EF4-FFF2-40B4-BE49-F238E27FC236}">
                <a16:creationId xmlns:a16="http://schemas.microsoft.com/office/drawing/2014/main" xmlns="" id="{458A400C-27EE-47C1-9BB2-794E01124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N=48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N=52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16671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736" y="1179214"/>
            <a:ext cx="9554400" cy="541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3">
            <a:extLst>
              <a:ext uri="{FF2B5EF4-FFF2-40B4-BE49-F238E27FC236}">
                <a16:creationId xmlns:a16="http://schemas.microsoft.com/office/drawing/2014/main" xmlns="" id="{F62C0CE2-4FED-4C6F-AFA4-F0D09781B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xmlns="" id="{D10CCD37-D6FA-453B-B622-D9F72C6C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Del Ponte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89717003-A277-4853-AA93-0D7A4052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Del Ponte: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Radiologia</a:t>
            </a:r>
          </a:p>
        </p:txBody>
      </p:sp>
      <p:sp>
        <p:nvSpPr>
          <p:cNvPr id="60419" name="Text Box 123">
            <a:extLst>
              <a:ext uri="{FF2B5EF4-FFF2-40B4-BE49-F238E27FC236}">
                <a16:creationId xmlns:a16="http://schemas.microsoft.com/office/drawing/2014/main" xmlns="" id="{47B33AEA-DD5D-4071-AD44-891BD8647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60420" name="Rectangle 318">
            <a:extLst>
              <a:ext uri="{FF2B5EF4-FFF2-40B4-BE49-F238E27FC236}">
                <a16:creationId xmlns:a16="http://schemas.microsoft.com/office/drawing/2014/main" xmlns="" id="{C63AAEC5-4625-44B5-872E-F97B5CA8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N=122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N=124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67618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48802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C76A4270-756B-46FC-A63F-F981460A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Del Ponte: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Poliambulatorio</a:t>
            </a:r>
          </a:p>
        </p:txBody>
      </p:sp>
      <p:sp>
        <p:nvSpPr>
          <p:cNvPr id="58372" name="Text Box 123">
            <a:extLst>
              <a:ext uri="{FF2B5EF4-FFF2-40B4-BE49-F238E27FC236}">
                <a16:creationId xmlns:a16="http://schemas.microsoft.com/office/drawing/2014/main" xmlns="" id="{0BCCAEF2-1D47-4152-81B9-B850FD857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1190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58373" name="Rectangle 318">
            <a:extLst>
              <a:ext uri="{FF2B5EF4-FFF2-40B4-BE49-F238E27FC236}">
                <a16:creationId xmlns:a16="http://schemas.microsoft.com/office/drawing/2014/main" xmlns="" id="{2462DB63-53E5-4083-8C32-52E937D8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N=120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N=121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3">
            <a:extLst>
              <a:ext uri="{FF2B5EF4-FFF2-40B4-BE49-F238E27FC236}">
                <a16:creationId xmlns:a16="http://schemas.microsoft.com/office/drawing/2014/main" xmlns="" id="{C538B987-CFB6-4975-B7E8-03338F5EB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xmlns="" id="{26C8E90E-325C-4CB4-81AC-8E544EC2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di Cittiglio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>
            <a:extLst>
              <a:ext uri="{FF2B5EF4-FFF2-40B4-BE49-F238E27FC236}">
                <a16:creationId xmlns:a16="http://schemas.microsoft.com/office/drawing/2014/main" xmlns="" id="{25343106-EFF6-4352-B2E2-43D44410F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xmlns="" id="{957C364A-3F73-48B4-A30C-A81A94F8D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DATI GENERALI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71BBD7-F253-4943-84E8-076844C26991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xmlns="" id="{71FB657D-58B4-426C-912C-118F3E815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Cittiglio: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Poliambulatorio</a:t>
            </a:r>
          </a:p>
        </p:txBody>
      </p:sp>
      <p:sp>
        <p:nvSpPr>
          <p:cNvPr id="64515" name="Text Box 123">
            <a:extLst>
              <a:ext uri="{FF2B5EF4-FFF2-40B4-BE49-F238E27FC236}">
                <a16:creationId xmlns:a16="http://schemas.microsoft.com/office/drawing/2014/main" xmlns="" id="{827DD5B7-32F3-48BF-86AB-505F5E586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64516" name="Rectangle 318">
            <a:extLst>
              <a:ext uri="{FF2B5EF4-FFF2-40B4-BE49-F238E27FC236}">
                <a16:creationId xmlns:a16="http://schemas.microsoft.com/office/drawing/2014/main" xmlns="" id="{02D80336-993A-4BC4-A2FD-8F6A6ED7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N=130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N=130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11022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136" y="1180802"/>
            <a:ext cx="9554400" cy="541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3">
            <a:extLst>
              <a:ext uri="{FF2B5EF4-FFF2-40B4-BE49-F238E27FC236}">
                <a16:creationId xmlns:a16="http://schemas.microsoft.com/office/drawing/2014/main" xmlns="" id="{0764C243-C98E-43BC-A9AD-0F1161E67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11" name="Rectangle 5">
            <a:extLst>
              <a:ext uri="{FF2B5EF4-FFF2-40B4-BE49-F238E27FC236}">
                <a16:creationId xmlns:a16="http://schemas.microsoft.com/office/drawing/2014/main" xmlns="" id="{E819A7DC-D5DB-44B0-82D3-CE64D588C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Ospedale di Luino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DB86B839-B530-4EE3-8A8A-B83E0C43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Luino: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Poliambulatorio</a:t>
            </a:r>
          </a:p>
        </p:txBody>
      </p:sp>
      <p:sp>
        <p:nvSpPr>
          <p:cNvPr id="68611" name="Text Box 123">
            <a:extLst>
              <a:ext uri="{FF2B5EF4-FFF2-40B4-BE49-F238E27FC236}">
                <a16:creationId xmlns:a16="http://schemas.microsoft.com/office/drawing/2014/main" xmlns="" id="{FCE80EDE-6EF9-4536-A4F8-398959613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68612" name="Rectangle 318">
            <a:extLst>
              <a:ext uri="{FF2B5EF4-FFF2-40B4-BE49-F238E27FC236}">
                <a16:creationId xmlns:a16="http://schemas.microsoft.com/office/drawing/2014/main" xmlns="" id="{267FB24C-395D-4D03-BF5A-BF5416CF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107113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N=131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N=136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66175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548" y="1179214"/>
            <a:ext cx="9554400" cy="54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>
            <a:extLst>
              <a:ext uri="{FF2B5EF4-FFF2-40B4-BE49-F238E27FC236}">
                <a16:creationId xmlns:a16="http://schemas.microsoft.com/office/drawing/2014/main" xmlns="" id="{8BF28A9E-68EC-47A5-902A-EA568E074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07" name="Rectangle 5">
            <a:extLst>
              <a:ext uri="{FF2B5EF4-FFF2-40B4-BE49-F238E27FC236}">
                <a16:creationId xmlns:a16="http://schemas.microsoft.com/office/drawing/2014/main" xmlns="" id="{E2FFD1FA-FF0F-4DCC-B8DA-E26E472E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di Cuasso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033427A5-574E-4BDD-BFA3-6692F132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Cuasso: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Poliambulatorio</a:t>
            </a:r>
          </a:p>
        </p:txBody>
      </p:sp>
      <p:sp>
        <p:nvSpPr>
          <p:cNvPr id="72707" name="Text Box 123">
            <a:extLst>
              <a:ext uri="{FF2B5EF4-FFF2-40B4-BE49-F238E27FC236}">
                <a16:creationId xmlns:a16="http://schemas.microsoft.com/office/drawing/2014/main" xmlns="" id="{AD10D2B5-4301-45D0-852C-CD4C5DC7C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72708" name="Rectangle 318">
            <a:extLst>
              <a:ext uri="{FF2B5EF4-FFF2-40B4-BE49-F238E27FC236}">
                <a16:creationId xmlns:a16="http://schemas.microsoft.com/office/drawing/2014/main" xmlns="" id="{85B71AAB-BAF1-43FA-9DDB-6B75B2832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N=30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901914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136" y="1179434"/>
            <a:ext cx="9554400" cy="541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3">
            <a:extLst>
              <a:ext uri="{FF2B5EF4-FFF2-40B4-BE49-F238E27FC236}">
                <a16:creationId xmlns:a16="http://schemas.microsoft.com/office/drawing/2014/main" xmlns="" id="{CA362B85-9C40-4547-B296-3F3BA75ED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3" name="Rectangle 5">
            <a:extLst>
              <a:ext uri="{FF2B5EF4-FFF2-40B4-BE49-F238E27FC236}">
                <a16:creationId xmlns:a16="http://schemas.microsoft.com/office/drawing/2014/main" xmlns="" id="{3B54E8BB-1D91-4781-B20E-A2F41BDE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Poliambulatorio 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Via Monte Rosa (Varese)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BE6619A1-382F-41DE-B737-B998B979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Poliambulatorio</a:t>
            </a:r>
          </a:p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via Monte Rosa</a:t>
            </a:r>
          </a:p>
        </p:txBody>
      </p:sp>
      <p:sp>
        <p:nvSpPr>
          <p:cNvPr id="76803" name="Text Box 123">
            <a:extLst>
              <a:ext uri="{FF2B5EF4-FFF2-40B4-BE49-F238E27FC236}">
                <a16:creationId xmlns:a16="http://schemas.microsoft.com/office/drawing/2014/main" xmlns="" id="{EB9B71A7-C4CE-4282-9401-4BE5D29BA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76804" name="Rectangle 318">
            <a:extLst>
              <a:ext uri="{FF2B5EF4-FFF2-40B4-BE49-F238E27FC236}">
                <a16:creationId xmlns:a16="http://schemas.microsoft.com/office/drawing/2014/main" xmlns="" id="{595901C7-8A0F-42D7-B5FF-6632ED59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N=174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N=180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57806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80802"/>
            <a:ext cx="95535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3">
            <a:extLst>
              <a:ext uri="{FF2B5EF4-FFF2-40B4-BE49-F238E27FC236}">
                <a16:creationId xmlns:a16="http://schemas.microsoft.com/office/drawing/2014/main" xmlns="" id="{C5B02E30-9629-467C-BB7A-0105BB3A1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0899" name="Rectangle 5">
            <a:extLst>
              <a:ext uri="{FF2B5EF4-FFF2-40B4-BE49-F238E27FC236}">
                <a16:creationId xmlns:a16="http://schemas.microsoft.com/office/drawing/2014/main" xmlns="" id="{C9274F27-954C-4069-A470-A99749CB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Poliambulatorio 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Arcisate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E0125B0D-5F7F-48DC-9C8D-51BD3EBE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Poliambulatorio </a:t>
            </a:r>
          </a:p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Arcisate</a:t>
            </a:r>
          </a:p>
        </p:txBody>
      </p:sp>
      <p:sp>
        <p:nvSpPr>
          <p:cNvPr id="80899" name="Text Box 123">
            <a:extLst>
              <a:ext uri="{FF2B5EF4-FFF2-40B4-BE49-F238E27FC236}">
                <a16:creationId xmlns:a16="http://schemas.microsoft.com/office/drawing/2014/main" xmlns="" id="{E57AC440-B130-4C63-B743-8E514745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80900" name="Rectangle 318">
            <a:extLst>
              <a:ext uri="{FF2B5EF4-FFF2-40B4-BE49-F238E27FC236}">
                <a16:creationId xmlns:a16="http://schemas.microsoft.com/office/drawing/2014/main" xmlns="" id="{54DD7001-411A-4B8C-8591-A5C775CD2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N=61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N=68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71081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3">
            <a:extLst>
              <a:ext uri="{FF2B5EF4-FFF2-40B4-BE49-F238E27FC236}">
                <a16:creationId xmlns:a16="http://schemas.microsoft.com/office/drawing/2014/main" xmlns="" id="{FA01CCDC-36BE-4C78-AF21-391227A93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xmlns="" id="{1BCF1767-FEF4-4037-973D-621343E0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Poliambulatorio 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Gavirate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>
            <a:extLst>
              <a:ext uri="{FF2B5EF4-FFF2-40B4-BE49-F238E27FC236}">
                <a16:creationId xmlns:a16="http://schemas.microsoft.com/office/drawing/2014/main" xmlns="" id="{42403D78-9097-4181-B6DD-A962A4BC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0CFC9E00-6176-43CA-9F6B-326DD6F24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115888"/>
            <a:ext cx="7512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>
                <a:solidFill>
                  <a:srgbClr val="000099"/>
                </a:solidFill>
                <a:latin typeface="+mj-lt"/>
              </a:rPr>
              <a:t>Il campione</a:t>
            </a:r>
          </a:p>
        </p:txBody>
      </p:sp>
      <p:sp>
        <p:nvSpPr>
          <p:cNvPr id="11268" name="Rectangle 286">
            <a:extLst>
              <a:ext uri="{FF2B5EF4-FFF2-40B4-BE49-F238E27FC236}">
                <a16:creationId xmlns:a16="http://schemas.microsoft.com/office/drawing/2014/main" xmlns="" id="{C4B9BC0B-8B23-4DE4-B068-A14A1B20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1354138"/>
            <a:ext cx="6126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altLang="it-IT" sz="2000" u="none" dirty="0">
                <a:solidFill>
                  <a:srgbClr val="000099"/>
                </a:solidFill>
                <a:latin typeface="+mj-lt"/>
              </a:rPr>
              <a:t>Totale rilevazioni </a:t>
            </a:r>
            <a:r>
              <a:rPr lang="it-IT" altLang="it-IT" sz="2000" u="none" dirty="0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2017</a:t>
            </a:r>
            <a:r>
              <a:rPr lang="it-IT" altLang="it-IT" sz="2000" u="none" dirty="0">
                <a:solidFill>
                  <a:srgbClr val="000099"/>
                </a:solidFill>
                <a:latin typeface="+mj-lt"/>
              </a:rPr>
              <a:t>   </a:t>
            </a:r>
            <a:r>
              <a:rPr lang="it-IT" altLang="it-IT" sz="2000" u="none" dirty="0">
                <a:solidFill>
                  <a:srgbClr val="000099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it-IT" altLang="it-IT" sz="2000" u="none" dirty="0">
                <a:solidFill>
                  <a:srgbClr val="000099"/>
                </a:solidFill>
                <a:latin typeface="+mj-lt"/>
              </a:rPr>
              <a:t> N=3082</a:t>
            </a:r>
            <a:endParaRPr lang="it-IT" altLang="it-IT" sz="2400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269" name="Rectangle 290">
            <a:extLst>
              <a:ext uri="{FF2B5EF4-FFF2-40B4-BE49-F238E27FC236}">
                <a16:creationId xmlns:a16="http://schemas.microsoft.com/office/drawing/2014/main" xmlns="" id="{9CAE71D7-B1A3-4CFE-96DC-A20DF015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1341438"/>
            <a:ext cx="7632700" cy="2232025"/>
          </a:xfrm>
          <a:prstGeom prst="rect">
            <a:avLst/>
          </a:prstGeom>
          <a:noFill/>
          <a:ln w="38100" algn="ctr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270" name="AutoShape 288">
            <a:extLst>
              <a:ext uri="{FF2B5EF4-FFF2-40B4-BE49-F238E27FC236}">
                <a16:creationId xmlns:a16="http://schemas.microsoft.com/office/drawing/2014/main" xmlns="" id="{C4B75987-F40C-4298-A795-B437671B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2708275"/>
            <a:ext cx="1173163" cy="2889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61 w 21600"/>
              <a:gd name="T13" fmla="*/ 5341 h 21600"/>
              <a:gd name="T14" fmla="*/ 18911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070817" name="Rectangle 289">
            <a:extLst>
              <a:ext uri="{FF2B5EF4-FFF2-40B4-BE49-F238E27FC236}">
                <a16:creationId xmlns:a16="http://schemas.microsoft.com/office/drawing/2014/main" xmlns="" id="{0929393E-9EDF-4AFC-A1A1-5A353859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2625725"/>
            <a:ext cx="202723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it-IT" sz="1400" i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65" charset="-128"/>
              </a:rPr>
              <a:t>degenze</a:t>
            </a:r>
          </a:p>
        </p:txBody>
      </p:sp>
      <p:sp>
        <p:nvSpPr>
          <p:cNvPr id="11272" name="AutoShape 347">
            <a:extLst>
              <a:ext uri="{FF2B5EF4-FFF2-40B4-BE49-F238E27FC236}">
                <a16:creationId xmlns:a16="http://schemas.microsoft.com/office/drawing/2014/main" xmlns="" id="{987D89A2-ACF4-4FB4-9DD2-61043119B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781300"/>
            <a:ext cx="1258887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28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400" u="none" dirty="0">
                <a:latin typeface="+mj-lt"/>
                <a:ea typeface="ＭＳ Ｐゴシック" panose="020B0600070205080204" pitchFamily="34" charset="-128"/>
              </a:rPr>
              <a:t>1562</a:t>
            </a:r>
          </a:p>
        </p:txBody>
      </p:sp>
      <p:sp>
        <p:nvSpPr>
          <p:cNvPr id="11273" name="AutoShape 288">
            <a:extLst>
              <a:ext uri="{FF2B5EF4-FFF2-40B4-BE49-F238E27FC236}">
                <a16:creationId xmlns:a16="http://schemas.microsoft.com/office/drawing/2014/main" xmlns="" id="{2465B88D-8119-4E7D-BFA5-9DFFF1C1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2205038"/>
            <a:ext cx="1173162" cy="2889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61 w 21600"/>
              <a:gd name="T13" fmla="*/ 5341 h 21600"/>
              <a:gd name="T14" fmla="*/ 18911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2" name="Rectangle 289">
            <a:extLst>
              <a:ext uri="{FF2B5EF4-FFF2-40B4-BE49-F238E27FC236}">
                <a16:creationId xmlns:a16="http://schemas.microsoft.com/office/drawing/2014/main" xmlns="" id="{B0B25D58-2F6F-42A7-B79A-31FD50EB5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2133600"/>
            <a:ext cx="2027237" cy="433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it-IT" sz="1400" i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65" charset="-128"/>
              </a:rPr>
              <a:t>ambulatori  </a:t>
            </a:r>
          </a:p>
        </p:txBody>
      </p:sp>
      <p:sp>
        <p:nvSpPr>
          <p:cNvPr id="11275" name="AutoShape 347">
            <a:extLst>
              <a:ext uri="{FF2B5EF4-FFF2-40B4-BE49-F238E27FC236}">
                <a16:creationId xmlns:a16="http://schemas.microsoft.com/office/drawing/2014/main" xmlns="" id="{88677E7D-0AF8-4715-B3E9-FB7FEB050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197100"/>
            <a:ext cx="1258887" cy="4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28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400" u="none" dirty="0">
                <a:latin typeface="+mj-lt"/>
                <a:ea typeface="ＭＳ Ｐゴシック" panose="020B0600070205080204" pitchFamily="34" charset="-128"/>
              </a:rPr>
              <a:t>1520</a:t>
            </a:r>
          </a:p>
        </p:txBody>
      </p:sp>
      <p:pic>
        <p:nvPicPr>
          <p:cNvPr id="3" name="Immagin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24207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22513" y="3333750"/>
            <a:ext cx="50673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4CBBC4EE-D3B8-4468-8116-59E81E0AB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Poliambulatorio </a:t>
            </a:r>
          </a:p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Gavirate</a:t>
            </a:r>
          </a:p>
        </p:txBody>
      </p:sp>
      <p:sp>
        <p:nvSpPr>
          <p:cNvPr id="84995" name="Text Box 123">
            <a:extLst>
              <a:ext uri="{FF2B5EF4-FFF2-40B4-BE49-F238E27FC236}">
                <a16:creationId xmlns:a16="http://schemas.microsoft.com/office/drawing/2014/main" xmlns="" id="{9AF44D99-A67A-41DA-8CD4-BF40B330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84996" name="Rectangle 318">
            <a:extLst>
              <a:ext uri="{FF2B5EF4-FFF2-40B4-BE49-F238E27FC236}">
                <a16:creationId xmlns:a16="http://schemas.microsoft.com/office/drawing/2014/main" xmlns="" id="{375765D5-BC8E-49C7-B104-6C0F2148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N=59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N=60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29943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3">
            <a:extLst>
              <a:ext uri="{FF2B5EF4-FFF2-40B4-BE49-F238E27FC236}">
                <a16:creationId xmlns:a16="http://schemas.microsoft.com/office/drawing/2014/main" xmlns="" id="{3AF41AAD-9C4A-47A3-BB47-EEE3F8136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091" name="Rectangle 5">
            <a:extLst>
              <a:ext uri="{FF2B5EF4-FFF2-40B4-BE49-F238E27FC236}">
                <a16:creationId xmlns:a16="http://schemas.microsoft.com/office/drawing/2014/main" xmlns="" id="{61C6519F-609E-45E6-BF54-1A14607B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Poliambulatorio 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Comerio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88E0AAF6-F1E9-4822-9830-C836F8FC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Poliambulatorio </a:t>
            </a:r>
          </a:p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Comerio</a:t>
            </a:r>
          </a:p>
        </p:txBody>
      </p:sp>
      <p:sp>
        <p:nvSpPr>
          <p:cNvPr id="89091" name="Text Box 123">
            <a:extLst>
              <a:ext uri="{FF2B5EF4-FFF2-40B4-BE49-F238E27FC236}">
                <a16:creationId xmlns:a16="http://schemas.microsoft.com/office/drawing/2014/main" xmlns="" id="{9434B4A7-FC6B-43C4-BFD2-BEB737917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872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89092" name="Rectangle 318">
            <a:extLst>
              <a:ext uri="{FF2B5EF4-FFF2-40B4-BE49-F238E27FC236}">
                <a16:creationId xmlns:a16="http://schemas.microsoft.com/office/drawing/2014/main" xmlns="" id="{4AAE73BB-E4EE-401F-9E71-DC5DAD0B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N=22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N=23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20219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961" y="1179215"/>
            <a:ext cx="95535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3">
            <a:extLst>
              <a:ext uri="{FF2B5EF4-FFF2-40B4-BE49-F238E27FC236}">
                <a16:creationId xmlns:a16="http://schemas.microsoft.com/office/drawing/2014/main" xmlns="" id="{D8B7A769-9742-48BF-B6B1-53669714C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187" name="Rectangle 5">
            <a:extLst>
              <a:ext uri="{FF2B5EF4-FFF2-40B4-BE49-F238E27FC236}">
                <a16:creationId xmlns:a16="http://schemas.microsoft.com/office/drawing/2014/main" xmlns="" id="{ACE64A67-F251-43FB-956F-407AF7DC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Ranking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C2B3AB7D-75DE-4179-9C85-B8453A51F91D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FA1A2C00-2E86-4D57-BB22-3FD7E227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93187" name="Text Box 123">
            <a:extLst>
              <a:ext uri="{FF2B5EF4-FFF2-40B4-BE49-F238E27FC236}">
                <a16:creationId xmlns:a16="http://schemas.microsoft.com/office/drawing/2014/main" xmlns="" id="{25AC4C21-A104-4D9B-8E04-AE04E0EB4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0" y="6237288"/>
            <a:ext cx="1668463" cy="3032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96213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136" y="1140711"/>
            <a:ext cx="9590400" cy="610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BE3A1B65-3C02-413D-B6B1-1D0D21F6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Del Ponte: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95235" name="Text Box 123">
            <a:extLst>
              <a:ext uri="{FF2B5EF4-FFF2-40B4-BE49-F238E27FC236}">
                <a16:creationId xmlns:a16="http://schemas.microsoft.com/office/drawing/2014/main" xmlns="" id="{5245F9D1-77A5-44F7-9BD1-412D1E6E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6165850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41869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9138" y="1162050"/>
            <a:ext cx="9058275" cy="576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xmlns="" id="{045371AF-7963-467A-97EE-AF58B847A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Altri ambulatori: </a:t>
            </a:r>
          </a:p>
          <a:p>
            <a:pPr algn="ctr" eaLnBrk="1" hangingPunct="1">
              <a:defRPr/>
            </a:pP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</p:txBody>
      </p:sp>
      <p:sp>
        <p:nvSpPr>
          <p:cNvPr id="97283" name="Text Box 123">
            <a:extLst>
              <a:ext uri="{FF2B5EF4-FFF2-40B4-BE49-F238E27FC236}">
                <a16:creationId xmlns:a16="http://schemas.microsoft.com/office/drawing/2014/main" xmlns="" id="{9AF8184E-1CCA-4F86-9056-9A8963C11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6073775"/>
            <a:ext cx="1668463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29101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675" y="1179352"/>
            <a:ext cx="9703861" cy="54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3">
            <a:extLst>
              <a:ext uri="{FF2B5EF4-FFF2-40B4-BE49-F238E27FC236}">
                <a16:creationId xmlns:a16="http://schemas.microsoft.com/office/drawing/2014/main" xmlns="" id="{E6E71E67-FD99-4AEC-B871-6529F45CA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79" name="Rectangle 5">
            <a:extLst>
              <a:ext uri="{FF2B5EF4-FFF2-40B4-BE49-F238E27FC236}">
                <a16:creationId xmlns:a16="http://schemas.microsoft.com/office/drawing/2014/main" xmlns="" id="{56AD5AD8-C94C-4D19-A41F-FFE1708F5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AMBULATORI:</a:t>
            </a:r>
          </a:p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Analisi criticità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2F34C11-DD72-4E25-B8C1-CD683398F373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F379A5B3-B6C2-4D1A-A37D-84F74934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soddisfazione</a:t>
            </a:r>
          </a:p>
        </p:txBody>
      </p:sp>
      <p:sp>
        <p:nvSpPr>
          <p:cNvPr id="101379" name="Rectangle 114">
            <a:extLst>
              <a:ext uri="{FF2B5EF4-FFF2-40B4-BE49-F238E27FC236}">
                <a16:creationId xmlns:a16="http://schemas.microsoft.com/office/drawing/2014/main" xmlns="" id="{3B8AAFAD-9645-4C3A-8311-3F49A705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1125538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800" u="none"/>
              <a:t>Valutazione</a:t>
            </a:r>
          </a:p>
        </p:txBody>
      </p:sp>
      <p:sp>
        <p:nvSpPr>
          <p:cNvPr id="101380" name="Rectangle 114">
            <a:extLst>
              <a:ext uri="{FF2B5EF4-FFF2-40B4-BE49-F238E27FC236}">
                <a16:creationId xmlns:a16="http://schemas.microsoft.com/office/drawing/2014/main" xmlns="" id="{4DA19200-3D3A-4332-BC80-A070A8D7E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700213"/>
            <a:ext cx="1582738" cy="555625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solidFill>
                  <a:schemeClr val="bg1"/>
                </a:solidFill>
              </a:rPr>
              <a:t>Critica</a:t>
            </a:r>
          </a:p>
        </p:txBody>
      </p:sp>
      <p:sp>
        <p:nvSpPr>
          <p:cNvPr id="101383" name="Line 6">
            <a:extLst>
              <a:ext uri="{FF2B5EF4-FFF2-40B4-BE49-F238E27FC236}">
                <a16:creationId xmlns:a16="http://schemas.microsoft.com/office/drawing/2014/main" xmlns="" id="{0B08D31B-0F04-4605-BA0E-0F42E88FA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1989138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>
            <a:spAutoFit/>
          </a:bodyPr>
          <a:lstStyle/>
          <a:p>
            <a:endParaRPr lang="it-IT"/>
          </a:p>
        </p:txBody>
      </p:sp>
      <p:sp>
        <p:nvSpPr>
          <p:cNvPr id="101384" name="Rectangle 114">
            <a:extLst>
              <a:ext uri="{FF2B5EF4-FFF2-40B4-BE49-F238E27FC236}">
                <a16:creationId xmlns:a16="http://schemas.microsoft.com/office/drawing/2014/main" xmlns="" id="{66EEAF22-313F-4C85-B650-A2CCF012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1700213"/>
            <a:ext cx="158432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/>
              <a:t>Giudizi da 1 a 3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xmlns="" id="{A8692175-970A-475A-A1C0-946A3D7AE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349500"/>
            <a:ext cx="1582738" cy="55562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/>
              <a:t>Sufficiente</a:t>
            </a:r>
          </a:p>
        </p:txBody>
      </p:sp>
      <p:sp>
        <p:nvSpPr>
          <p:cNvPr id="101388" name="Line 9">
            <a:extLst>
              <a:ext uri="{FF2B5EF4-FFF2-40B4-BE49-F238E27FC236}">
                <a16:creationId xmlns:a16="http://schemas.microsoft.com/office/drawing/2014/main" xmlns="" id="{89D97BC2-5948-4337-9715-6B2B25C8E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263842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>
            <a:spAutoFit/>
          </a:bodyPr>
          <a:lstStyle/>
          <a:p>
            <a:endParaRPr lang="it-IT"/>
          </a:p>
        </p:txBody>
      </p:sp>
      <p:sp>
        <p:nvSpPr>
          <p:cNvPr id="101389" name="Rectangle 114">
            <a:extLst>
              <a:ext uri="{FF2B5EF4-FFF2-40B4-BE49-F238E27FC236}">
                <a16:creationId xmlns:a16="http://schemas.microsoft.com/office/drawing/2014/main" xmlns="" id="{7C8BDC4D-4645-4A9A-9586-0E595AE5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2349500"/>
            <a:ext cx="158432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/>
              <a:t>Giudizi 4 - 5</a:t>
            </a:r>
          </a:p>
        </p:txBody>
      </p:sp>
      <p:sp>
        <p:nvSpPr>
          <p:cNvPr id="101386" name="Rectangle 114">
            <a:extLst>
              <a:ext uri="{FF2B5EF4-FFF2-40B4-BE49-F238E27FC236}">
                <a16:creationId xmlns:a16="http://schemas.microsoft.com/office/drawing/2014/main" xmlns="" id="{4ED33C46-C79F-4B70-9F22-11A34115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017838"/>
            <a:ext cx="1582738" cy="555625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/>
              <a:t>Positiva</a:t>
            </a:r>
          </a:p>
        </p:txBody>
      </p:sp>
      <p:sp>
        <p:nvSpPr>
          <p:cNvPr id="101393" name="Line 12">
            <a:extLst>
              <a:ext uri="{FF2B5EF4-FFF2-40B4-BE49-F238E27FC236}">
                <a16:creationId xmlns:a16="http://schemas.microsoft.com/office/drawing/2014/main" xmlns="" id="{8F54E928-749B-469A-907D-B40FC6BE6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330676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0000" rIns="90000" bIns="90000">
            <a:spAutoFit/>
          </a:bodyPr>
          <a:lstStyle/>
          <a:p>
            <a:endParaRPr lang="it-IT"/>
          </a:p>
        </p:txBody>
      </p:sp>
      <p:sp>
        <p:nvSpPr>
          <p:cNvPr id="101394" name="Rectangle 114">
            <a:extLst>
              <a:ext uri="{FF2B5EF4-FFF2-40B4-BE49-F238E27FC236}">
                <a16:creationId xmlns:a16="http://schemas.microsoft.com/office/drawing/2014/main" xmlns="" id="{95D17809-F09E-4C7B-8144-0902EB8D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017838"/>
            <a:ext cx="158432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/>
              <a:t>Giudizi 6 - 7</a:t>
            </a:r>
          </a:p>
        </p:txBody>
      </p:sp>
      <p:sp>
        <p:nvSpPr>
          <p:cNvPr id="101395" name="AutoShape 14">
            <a:extLst>
              <a:ext uri="{FF2B5EF4-FFF2-40B4-BE49-F238E27FC236}">
                <a16:creationId xmlns:a16="http://schemas.microsoft.com/office/drawing/2014/main" xmlns="" id="{B5A9EE4E-EBA1-48F8-AF35-6B41D32D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3716338"/>
            <a:ext cx="4784725" cy="2952750"/>
          </a:xfrm>
          <a:prstGeom prst="flowChartAlternateProcess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pic>
        <p:nvPicPr>
          <p:cNvPr id="3" name="Immagin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2712918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69" y="3548063"/>
            <a:ext cx="44624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42FB7D32-FBBF-49D0-99F5-A93C77EF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valutazione per ambulatori</a:t>
            </a:r>
          </a:p>
        </p:txBody>
      </p:sp>
      <p:sp>
        <p:nvSpPr>
          <p:cNvPr id="103427" name="Rectangle 114">
            <a:extLst>
              <a:ext uri="{FF2B5EF4-FFF2-40B4-BE49-F238E27FC236}">
                <a16:creationId xmlns:a16="http://schemas.microsoft.com/office/drawing/2014/main" xmlns="" id="{22AD4B89-9ADA-459C-B64A-FAB0E8B1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381750"/>
            <a:ext cx="2360612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/>
              <a:t>Soglia di criticità &gt; 0,9%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42988"/>
            <a:ext cx="88963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xmlns="" id="{59B00CD3-A5F5-4D4F-BDA0-B5233C4C4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5CC5BCC5-ADFD-4172-AAAA-66728110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115888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Il campione</a:t>
            </a: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xmlns="" id="{3861718D-A834-407E-8A10-0C432BE65019}"/>
              </a:ext>
            </a:extLst>
          </p:cNvPr>
          <p:cNvSpPr>
            <a:spLocks/>
          </p:cNvSpPr>
          <p:nvPr/>
        </p:nvSpPr>
        <p:spPr bwMode="auto">
          <a:xfrm rot="10800000">
            <a:off x="1862138" y="1749425"/>
            <a:ext cx="866775" cy="127793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2400" u="none">
              <a:solidFill>
                <a:srgbClr val="000066"/>
              </a:solidFill>
            </a:endParaRP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xmlns="" id="{E8B0D70A-4932-4590-AB83-D313B9CAA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2782888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FEMMINE 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58,0%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FE2F3115-3F72-4B7B-A87F-7F22AC6F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1557338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MASCHI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42,0%</a:t>
            </a:r>
          </a:p>
        </p:txBody>
      </p:sp>
      <p:sp>
        <p:nvSpPr>
          <p:cNvPr id="13319" name="AutoShape 347">
            <a:extLst>
              <a:ext uri="{FF2B5EF4-FFF2-40B4-BE49-F238E27FC236}">
                <a16:creationId xmlns:a16="http://schemas.microsoft.com/office/drawing/2014/main" xmlns="" id="{257B22CE-1DB8-4BC0-ABAA-9A46784D3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2132013"/>
            <a:ext cx="1139825" cy="4873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28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400" u="none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3082</a:t>
            </a:r>
          </a:p>
        </p:txBody>
      </p:sp>
      <p:sp>
        <p:nvSpPr>
          <p:cNvPr id="2" name="Rectangle 289">
            <a:extLst>
              <a:ext uri="{FF2B5EF4-FFF2-40B4-BE49-F238E27FC236}">
                <a16:creationId xmlns:a16="http://schemas.microsoft.com/office/drawing/2014/main" xmlns="" id="{064B49C2-AD75-4289-8BFF-F056AB93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98625"/>
            <a:ext cx="839788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2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65" charset="-128"/>
              </a:rPr>
              <a:t>2017</a:t>
            </a:r>
          </a:p>
        </p:txBody>
      </p:sp>
      <p:pic>
        <p:nvPicPr>
          <p:cNvPr id="3" name="Immagin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91798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89050"/>
            <a:ext cx="50815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AutoShape 11">
            <a:extLst>
              <a:ext uri="{FF2B5EF4-FFF2-40B4-BE49-F238E27FC236}">
                <a16:creationId xmlns:a16="http://schemas.microsoft.com/office/drawing/2014/main" xmlns="" id="{9C770232-D989-4DCD-8CCA-F7584A7B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052513"/>
            <a:ext cx="4881562" cy="28082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3323" name="AutoShape 12">
            <a:extLst>
              <a:ext uri="{FF2B5EF4-FFF2-40B4-BE49-F238E27FC236}">
                <a16:creationId xmlns:a16="http://schemas.microsoft.com/office/drawing/2014/main" xmlns="" id="{F98FD883-7ABF-43B4-BC59-68A617DD6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86080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3324" name="AutoShape 13">
            <a:extLst>
              <a:ext uri="{FF2B5EF4-FFF2-40B4-BE49-F238E27FC236}">
                <a16:creationId xmlns:a16="http://schemas.microsoft.com/office/drawing/2014/main" xmlns="" id="{24C00A4D-B898-4E77-AC5E-91F51724D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052513"/>
            <a:ext cx="4881562" cy="28082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3325" name="AutoShape 14">
            <a:extLst>
              <a:ext uri="{FF2B5EF4-FFF2-40B4-BE49-F238E27FC236}">
                <a16:creationId xmlns:a16="http://schemas.microsoft.com/office/drawing/2014/main" xmlns="" id="{71EE8B30-9AC5-403D-AC14-C7196E213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86080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989388"/>
            <a:ext cx="46577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957638"/>
            <a:ext cx="45624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42D00E32-6E5A-4381-AD3C-C06D3EB54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valutazione per singoli elementi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28725"/>
            <a:ext cx="88487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xmlns="" id="{DFA17FB8-5AA1-4340-A2B4-3DEA938E0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prenotazione</a:t>
            </a:r>
          </a:p>
        </p:txBody>
      </p:sp>
      <p:sp>
        <p:nvSpPr>
          <p:cNvPr id="107523" name="Rectangle 114">
            <a:extLst>
              <a:ext uri="{FF2B5EF4-FFF2-40B4-BE49-F238E27FC236}">
                <a16:creationId xmlns:a16="http://schemas.microsoft.com/office/drawing/2014/main" xmlns="" id="{6D5B1AE2-18E2-4076-BCE2-08835D10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13500"/>
            <a:ext cx="2160587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5,3%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201738"/>
            <a:ext cx="94615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xmlns="" id="{025DADB5-14A1-4F37-8012-39BAEAAC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tempo di attesa</a:t>
            </a:r>
          </a:p>
        </p:txBody>
      </p:sp>
      <p:sp>
        <p:nvSpPr>
          <p:cNvPr id="109571" name="Rectangle 114">
            <a:extLst>
              <a:ext uri="{FF2B5EF4-FFF2-40B4-BE49-F238E27FC236}">
                <a16:creationId xmlns:a16="http://schemas.microsoft.com/office/drawing/2014/main" xmlns="" id="{3CB64FF0-5249-4222-8DFF-02BC0A62C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6416675"/>
            <a:ext cx="2257425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11,6%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7425"/>
            <a:ext cx="88963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xmlns="" id="{22F28AE1-3C27-422D-BC58-AE6997ABE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accettazione ticket</a:t>
            </a:r>
          </a:p>
        </p:txBody>
      </p:sp>
      <p:sp>
        <p:nvSpPr>
          <p:cNvPr id="111619" name="Rectangle 114">
            <a:extLst>
              <a:ext uri="{FF2B5EF4-FFF2-40B4-BE49-F238E27FC236}">
                <a16:creationId xmlns:a16="http://schemas.microsoft.com/office/drawing/2014/main" xmlns="" id="{9BDA4A81-A690-4254-8A73-042A5517B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381750"/>
            <a:ext cx="2087562" cy="3952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4,1%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196975"/>
            <a:ext cx="9255125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xmlns="" id="{EFBA6F76-8CF3-41EA-86E1-3B1EEE7F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comfort e pulizia</a:t>
            </a:r>
          </a:p>
        </p:txBody>
      </p:sp>
      <p:sp>
        <p:nvSpPr>
          <p:cNvPr id="113667" name="Rectangle 114">
            <a:extLst>
              <a:ext uri="{FF2B5EF4-FFF2-40B4-BE49-F238E27FC236}">
                <a16:creationId xmlns:a16="http://schemas.microsoft.com/office/drawing/2014/main" xmlns="" id="{FE2689AB-FD04-4E6E-8D86-8AD9F788E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416675"/>
            <a:ext cx="2087562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2,3%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96975"/>
            <a:ext cx="9372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240A6837-41C0-44F0-8C96-2A0EA93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rispetto degli orari</a:t>
            </a:r>
          </a:p>
        </p:txBody>
      </p:sp>
      <p:sp>
        <p:nvSpPr>
          <p:cNvPr id="115715" name="Rectangle 114">
            <a:extLst>
              <a:ext uri="{FF2B5EF4-FFF2-40B4-BE49-F238E27FC236}">
                <a16:creationId xmlns:a16="http://schemas.microsoft.com/office/drawing/2014/main" xmlns="" id="{F00F4D15-F758-44E7-9E93-497E2EAD0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381750"/>
            <a:ext cx="2160587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7,1%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1095683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34628"/>
            <a:ext cx="9256712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xmlns="" id="{4662DD09-4408-4DAA-A39B-BE8C42D7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attenzione medici</a:t>
            </a:r>
          </a:p>
        </p:txBody>
      </p:sp>
      <p:sp>
        <p:nvSpPr>
          <p:cNvPr id="117763" name="Rectangle 114">
            <a:extLst>
              <a:ext uri="{FF2B5EF4-FFF2-40B4-BE49-F238E27FC236}">
                <a16:creationId xmlns:a16="http://schemas.microsoft.com/office/drawing/2014/main" xmlns="" id="{12DDF31C-654C-43C3-9554-7146504F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6453188"/>
            <a:ext cx="2087563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1,3%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975"/>
            <a:ext cx="9236075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xmlns="" id="{92649D14-B2A6-46D3-A1C9-2CFFDD88F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informazioni ricevute</a:t>
            </a:r>
          </a:p>
        </p:txBody>
      </p:sp>
      <p:sp>
        <p:nvSpPr>
          <p:cNvPr id="119811" name="Rectangle 114">
            <a:extLst>
              <a:ext uri="{FF2B5EF4-FFF2-40B4-BE49-F238E27FC236}">
                <a16:creationId xmlns:a16="http://schemas.microsoft.com/office/drawing/2014/main" xmlns="" id="{C0BF5043-3F8F-4E67-BD91-7F40D940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381750"/>
            <a:ext cx="2087562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1,2%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84275"/>
            <a:ext cx="918210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4762A86D-FCFD-4F5B-907E-2EBC30CE9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</a:t>
            </a:r>
          </a:p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attenzione infermieri</a:t>
            </a:r>
          </a:p>
        </p:txBody>
      </p:sp>
      <p:sp>
        <p:nvSpPr>
          <p:cNvPr id="121859" name="Rectangle 114">
            <a:extLst>
              <a:ext uri="{FF2B5EF4-FFF2-40B4-BE49-F238E27FC236}">
                <a16:creationId xmlns:a16="http://schemas.microsoft.com/office/drawing/2014/main" xmlns="" id="{61328E71-C763-48BD-8478-DFA15CD0B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381750"/>
            <a:ext cx="2087562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0,9%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96975"/>
            <a:ext cx="88677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xmlns="" id="{2626220D-E7B1-4055-B28B-3CEA91D5E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riservatezza</a:t>
            </a:r>
          </a:p>
        </p:txBody>
      </p:sp>
      <p:sp>
        <p:nvSpPr>
          <p:cNvPr id="123907" name="Rectangle 114">
            <a:extLst>
              <a:ext uri="{FF2B5EF4-FFF2-40B4-BE49-F238E27FC236}">
                <a16:creationId xmlns:a16="http://schemas.microsoft.com/office/drawing/2014/main" xmlns="" id="{B3B85ABC-E9A0-4BAD-B911-DB523551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381750"/>
            <a:ext cx="2087562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200" u="none"/>
              <a:t>Soglia di criticità &gt; 0,9%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82688"/>
            <a:ext cx="89154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4464B338-AAF2-4EEF-8A67-890E21A7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98425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Indici generali</a:t>
            </a:r>
          </a:p>
        </p:txBody>
      </p:sp>
      <p:sp>
        <p:nvSpPr>
          <p:cNvPr id="23555" name="Rectangle 756">
            <a:extLst>
              <a:ext uri="{FF2B5EF4-FFF2-40B4-BE49-F238E27FC236}">
                <a16:creationId xmlns:a16="http://schemas.microsoft.com/office/drawing/2014/main" xmlns="" id="{1A730388-7B7E-44CF-A1FD-33772D1B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268413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4D9516C9-A55F-4AB2-873E-41906355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425575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6,39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xmlns="" id="{FD511DB3-FC3D-43A5-B8A3-D6A1D3BE2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1425575"/>
            <a:ext cx="2232025" cy="736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6,32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xmlns="" id="{12162FB7-780A-4C70-A450-E29375D1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454150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- 0,07</a:t>
            </a:r>
          </a:p>
        </p:txBody>
      </p:sp>
      <p:sp>
        <p:nvSpPr>
          <p:cNvPr id="23559" name="Rectangle 756">
            <a:extLst>
              <a:ext uri="{FF2B5EF4-FFF2-40B4-BE49-F238E27FC236}">
                <a16:creationId xmlns:a16="http://schemas.microsoft.com/office/drawing/2014/main" xmlns="" id="{69CAF8D2-A930-4FF8-9551-E6B94517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924175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xmlns="" id="{10562C6D-D609-44BF-B3FD-110AE1A30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3035300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6,47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xmlns="" id="{1A3BF9A8-1FEE-4132-96E5-6395C1E8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3035300"/>
            <a:ext cx="2232025" cy="736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6,40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xmlns="" id="{707BECED-A1FD-4B7F-B92E-CCB1EA21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063875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 sz="1200" u="none" dirty="0">
              <a:latin typeface="+mj-lt"/>
            </a:endParaRP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- 0,07</a:t>
            </a:r>
          </a:p>
          <a:p>
            <a:pPr algn="ctr" eaLnBrk="1" hangingPunct="1">
              <a:defRPr/>
            </a:pPr>
            <a:endParaRPr lang="it-IT" altLang="it-IT" sz="1800" u="none" dirty="0">
              <a:latin typeface="+mj-lt"/>
            </a:endParaRPr>
          </a:p>
        </p:txBody>
      </p:sp>
      <p:sp>
        <p:nvSpPr>
          <p:cNvPr id="23563" name="Rectangle 756">
            <a:extLst>
              <a:ext uri="{FF2B5EF4-FFF2-40B4-BE49-F238E27FC236}">
                <a16:creationId xmlns:a16="http://schemas.microsoft.com/office/drawing/2014/main" xmlns="" id="{E719F080-9BE4-41AE-95F6-C1FC42EF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508500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xmlns="" id="{F21C85F1-4D20-4498-8603-4879C7C0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619625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6,52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xmlns="" id="{2CE73C5F-A43B-45F0-AF17-1ED78F38E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4619625"/>
            <a:ext cx="2232025" cy="736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6,45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xmlns="" id="{BB29A6C4-6340-4BFC-B37E-C54F280D3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4648200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 sz="1200" u="none" dirty="0">
              <a:latin typeface="+mj-lt"/>
            </a:endParaRP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- 0,07</a:t>
            </a:r>
          </a:p>
          <a:p>
            <a:pPr algn="ctr" eaLnBrk="1" hangingPunct="1">
              <a:defRPr/>
            </a:pPr>
            <a:endParaRPr lang="it-IT" altLang="it-IT" sz="1800" u="none" dirty="0">
              <a:latin typeface="+mj-lt"/>
            </a:endParaRPr>
          </a:p>
        </p:txBody>
      </p:sp>
      <p:sp>
        <p:nvSpPr>
          <p:cNvPr id="23567" name="Rectangle 114">
            <a:extLst>
              <a:ext uri="{FF2B5EF4-FFF2-40B4-BE49-F238E27FC236}">
                <a16:creationId xmlns:a16="http://schemas.microsoft.com/office/drawing/2014/main" xmlns="" id="{C2F756A7-B95C-48B5-B48F-09AB5405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724400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 dirty="0">
                <a:latin typeface="+mj-lt"/>
              </a:rPr>
              <a:t>Riutilizzo</a:t>
            </a:r>
          </a:p>
        </p:txBody>
      </p:sp>
      <p:sp>
        <p:nvSpPr>
          <p:cNvPr id="23568" name="Rectangle 114">
            <a:extLst>
              <a:ext uri="{FF2B5EF4-FFF2-40B4-BE49-F238E27FC236}">
                <a16:creationId xmlns:a16="http://schemas.microsoft.com/office/drawing/2014/main" xmlns="" id="{BF455FA2-B793-44A6-A195-D602AC23C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557338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latin typeface="+mj-lt"/>
              </a:rPr>
              <a:t>Soddisfazione</a:t>
            </a:r>
          </a:p>
        </p:txBody>
      </p:sp>
      <p:sp>
        <p:nvSpPr>
          <p:cNvPr id="23569" name="Rectangle 114">
            <a:extLst>
              <a:ext uri="{FF2B5EF4-FFF2-40B4-BE49-F238E27FC236}">
                <a16:creationId xmlns:a16="http://schemas.microsoft.com/office/drawing/2014/main" xmlns="" id="{F27E48D8-D083-41F0-85A4-DDE9A78B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141663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latin typeface="+mj-lt"/>
              </a:rPr>
              <a:t>Raccomandabilità</a:t>
            </a:r>
          </a:p>
        </p:txBody>
      </p:sp>
      <p:sp>
        <p:nvSpPr>
          <p:cNvPr id="23570" name="Text Box 195">
            <a:extLst>
              <a:ext uri="{FF2B5EF4-FFF2-40B4-BE49-F238E27FC236}">
                <a16:creationId xmlns:a16="http://schemas.microsoft.com/office/drawing/2014/main" xmlns="" id="{327D6A93-23B2-44D0-B1BC-504DEE3E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205038"/>
            <a:ext cx="9937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(N=2899)</a:t>
            </a:r>
          </a:p>
        </p:txBody>
      </p:sp>
      <p:sp>
        <p:nvSpPr>
          <p:cNvPr id="23571" name="Text Box 196">
            <a:extLst>
              <a:ext uri="{FF2B5EF4-FFF2-40B4-BE49-F238E27FC236}">
                <a16:creationId xmlns:a16="http://schemas.microsoft.com/office/drawing/2014/main" xmlns="" id="{3DECDE57-4A22-4EA2-9282-7D9ADB9E4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187575"/>
            <a:ext cx="993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(N=3082)</a:t>
            </a:r>
          </a:p>
        </p:txBody>
      </p:sp>
      <p:sp>
        <p:nvSpPr>
          <p:cNvPr id="23572" name="Text Box 194">
            <a:extLst>
              <a:ext uri="{FF2B5EF4-FFF2-40B4-BE49-F238E27FC236}">
                <a16:creationId xmlns:a16="http://schemas.microsoft.com/office/drawing/2014/main" xmlns="" id="{B36ED72A-C1EB-43A1-8B14-A726D284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6003925"/>
            <a:ext cx="1789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3">
            <a:extLst>
              <a:ext uri="{FF2B5EF4-FFF2-40B4-BE49-F238E27FC236}">
                <a16:creationId xmlns:a16="http://schemas.microsoft.com/office/drawing/2014/main" xmlns="" id="{3FEBE541-8697-41A4-8140-3859F59C6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0051" name="Rectangle 5">
            <a:extLst>
              <a:ext uri="{FF2B5EF4-FFF2-40B4-BE49-F238E27FC236}">
                <a16:creationId xmlns:a16="http://schemas.microsoft.com/office/drawing/2014/main" xmlns="" id="{36CBB053-7E94-4F54-BD37-5215F6AA3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C230DDDB-D95F-4365-B246-3F21670EC9BB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Line 3">
            <a:extLst>
              <a:ext uri="{FF2B5EF4-FFF2-40B4-BE49-F238E27FC236}">
                <a16:creationId xmlns:a16="http://schemas.microsoft.com/office/drawing/2014/main" xmlns="" id="{93324872-6FAA-482E-955D-63B6DF7F1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1F3A77F1-2395-42A1-BDAF-769DEB6F3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146050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Degenze: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il campione</a:t>
            </a:r>
          </a:p>
        </p:txBody>
      </p:sp>
      <p:sp>
        <p:nvSpPr>
          <p:cNvPr id="128004" name="AutoShape 2">
            <a:extLst>
              <a:ext uri="{FF2B5EF4-FFF2-40B4-BE49-F238E27FC236}">
                <a16:creationId xmlns:a16="http://schemas.microsoft.com/office/drawing/2014/main" xmlns="" id="{4108EEA1-25BC-41D5-B7D6-3558D2AD9C42}"/>
              </a:ext>
            </a:extLst>
          </p:cNvPr>
          <p:cNvSpPr>
            <a:spLocks/>
          </p:cNvSpPr>
          <p:nvPr/>
        </p:nvSpPr>
        <p:spPr bwMode="auto">
          <a:xfrm rot="10800000">
            <a:off x="1862138" y="1749425"/>
            <a:ext cx="866775" cy="127793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2400" u="none">
              <a:solidFill>
                <a:srgbClr val="000066"/>
              </a:solidFill>
            </a:endParaRPr>
          </a:p>
        </p:txBody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xmlns="" id="{B5108E47-8AF3-4D16-A82A-05A75A8B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2782888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FEMMINE 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55,2%</a:t>
            </a:r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xmlns="" id="{C297DD92-185D-41A9-8E91-2DFB4DFD0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1557338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MASCHI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44,8%</a:t>
            </a:r>
          </a:p>
        </p:txBody>
      </p:sp>
      <p:sp>
        <p:nvSpPr>
          <p:cNvPr id="128007" name="AutoShape 347">
            <a:extLst>
              <a:ext uri="{FF2B5EF4-FFF2-40B4-BE49-F238E27FC236}">
                <a16:creationId xmlns:a16="http://schemas.microsoft.com/office/drawing/2014/main" xmlns="" id="{54D39293-F097-42CF-BA8A-5E7BBA91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2132013"/>
            <a:ext cx="1139825" cy="4873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28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400" u="none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1562</a:t>
            </a:r>
          </a:p>
        </p:txBody>
      </p:sp>
      <p:sp>
        <p:nvSpPr>
          <p:cNvPr id="2" name="Rectangle 289">
            <a:extLst>
              <a:ext uri="{FF2B5EF4-FFF2-40B4-BE49-F238E27FC236}">
                <a16:creationId xmlns:a16="http://schemas.microsoft.com/office/drawing/2014/main" xmlns="" id="{BBD15FCF-CCB6-46E8-8893-0CFB59CE2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98625"/>
            <a:ext cx="838200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2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65" charset="-128"/>
              </a:rPr>
              <a:t>2017</a:t>
            </a:r>
          </a:p>
        </p:txBody>
      </p:sp>
      <p:sp>
        <p:nvSpPr>
          <p:cNvPr id="128009" name="AutoShape 11">
            <a:extLst>
              <a:ext uri="{FF2B5EF4-FFF2-40B4-BE49-F238E27FC236}">
                <a16:creationId xmlns:a16="http://schemas.microsoft.com/office/drawing/2014/main" xmlns="" id="{DAF1F8BE-E8AC-4403-AC15-D1016511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052513"/>
            <a:ext cx="4881562" cy="28082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28010" name="AutoShape 12">
            <a:extLst>
              <a:ext uri="{FF2B5EF4-FFF2-40B4-BE49-F238E27FC236}">
                <a16:creationId xmlns:a16="http://schemas.microsoft.com/office/drawing/2014/main" xmlns="" id="{A5FB4FBA-9396-49CE-A524-99B019F8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86080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28011" name="AutoShape 13">
            <a:extLst>
              <a:ext uri="{FF2B5EF4-FFF2-40B4-BE49-F238E27FC236}">
                <a16:creationId xmlns:a16="http://schemas.microsoft.com/office/drawing/2014/main" xmlns="" id="{E7FC4EA0-8E91-4311-B34C-3988CC4E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052513"/>
            <a:ext cx="4881562" cy="28082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28012" name="AutoShape 14">
            <a:extLst>
              <a:ext uri="{FF2B5EF4-FFF2-40B4-BE49-F238E27FC236}">
                <a16:creationId xmlns:a16="http://schemas.microsoft.com/office/drawing/2014/main" xmlns="" id="{EB690C36-3AD5-4386-8C47-5B208E5D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86080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pic>
        <p:nvPicPr>
          <p:cNvPr id="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244600"/>
            <a:ext cx="50927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984625"/>
            <a:ext cx="46085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921125"/>
            <a:ext cx="448786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xmlns="" id="{CA6102B0-EA26-40D4-909E-099F3EB49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Degenze: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tipologia di ricovero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xmlns="" id="{BE33DBBF-1B5D-4D83-ADDB-A573E103D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300"/>
            <a:ext cx="20875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u="none" dirty="0">
                <a:latin typeface="+mj-lt"/>
              </a:rPr>
              <a:t>Valori percentuali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48355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06500"/>
            <a:ext cx="7829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xmlns="" id="{7596C460-02BB-4D78-B2F0-F5A87CB9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Degenze: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indici generali </a:t>
            </a:r>
            <a:br>
              <a:rPr lang="it-IT" altLang="it-IT" sz="2000" i="1" u="none" dirty="0">
                <a:solidFill>
                  <a:srgbClr val="000099"/>
                </a:solidFill>
                <a:latin typeface="+mj-lt"/>
              </a:rPr>
            </a:b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2016 vs 2017</a:t>
            </a:r>
          </a:p>
        </p:txBody>
      </p:sp>
      <p:sp>
        <p:nvSpPr>
          <p:cNvPr id="134147" name="Rectangle 756">
            <a:extLst>
              <a:ext uri="{FF2B5EF4-FFF2-40B4-BE49-F238E27FC236}">
                <a16:creationId xmlns:a16="http://schemas.microsoft.com/office/drawing/2014/main" xmlns="" id="{6E498235-74F2-4AEE-873D-56E66EF6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268413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xmlns="" id="{E6D3CDF7-7424-496E-821B-C01463906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425575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6,42</a:t>
            </a:r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xmlns="" id="{F4FCB77A-0801-482E-9480-146F4FF1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1425575"/>
            <a:ext cx="2232025" cy="736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6,36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xmlns="" id="{FF789587-EB27-44AE-AABF-3524ACA4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1454150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- 0,06</a:t>
            </a:r>
          </a:p>
        </p:txBody>
      </p:sp>
      <p:sp>
        <p:nvSpPr>
          <p:cNvPr id="134151" name="Rectangle 756">
            <a:extLst>
              <a:ext uri="{FF2B5EF4-FFF2-40B4-BE49-F238E27FC236}">
                <a16:creationId xmlns:a16="http://schemas.microsoft.com/office/drawing/2014/main" xmlns="" id="{5D857405-7A32-4D8B-8812-8A14625C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924175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34152" name="Rectangle 8">
            <a:extLst>
              <a:ext uri="{FF2B5EF4-FFF2-40B4-BE49-F238E27FC236}">
                <a16:creationId xmlns:a16="http://schemas.microsoft.com/office/drawing/2014/main" xmlns="" id="{498C6EC7-D34E-4008-89D9-CBCF9968B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3081338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6,52</a:t>
            </a:r>
          </a:p>
        </p:txBody>
      </p:sp>
      <p:sp>
        <p:nvSpPr>
          <p:cNvPr id="134153" name="Rectangle 9">
            <a:extLst>
              <a:ext uri="{FF2B5EF4-FFF2-40B4-BE49-F238E27FC236}">
                <a16:creationId xmlns:a16="http://schemas.microsoft.com/office/drawing/2014/main" xmlns="" id="{BAB38E61-9BC4-463C-9BF1-DAFF1707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3081338"/>
            <a:ext cx="2232025" cy="736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6,45</a:t>
            </a:r>
          </a:p>
        </p:txBody>
      </p:sp>
      <p:sp>
        <p:nvSpPr>
          <p:cNvPr id="134154" name="Rectangle 10">
            <a:extLst>
              <a:ext uri="{FF2B5EF4-FFF2-40B4-BE49-F238E27FC236}">
                <a16:creationId xmlns:a16="http://schemas.microsoft.com/office/drawing/2014/main" xmlns="" id="{344F1D8B-5BD9-4EB9-840D-D92A21FB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109913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- 0,07</a:t>
            </a:r>
          </a:p>
        </p:txBody>
      </p:sp>
      <p:sp>
        <p:nvSpPr>
          <p:cNvPr id="134155" name="Rectangle 756">
            <a:extLst>
              <a:ext uri="{FF2B5EF4-FFF2-40B4-BE49-F238E27FC236}">
                <a16:creationId xmlns:a16="http://schemas.microsoft.com/office/drawing/2014/main" xmlns="" id="{E89B6F38-D3C6-480B-A505-9C7EF00B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508500"/>
            <a:ext cx="7704138" cy="13684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 sz="105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34156" name="Rectangle 12">
            <a:extLst>
              <a:ext uri="{FF2B5EF4-FFF2-40B4-BE49-F238E27FC236}">
                <a16:creationId xmlns:a16="http://schemas.microsoft.com/office/drawing/2014/main" xmlns="" id="{F012CC30-5819-4F98-84B7-A5C81F7A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665663"/>
            <a:ext cx="2232025" cy="7366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6,55</a:t>
            </a:r>
          </a:p>
        </p:txBody>
      </p:sp>
      <p:sp>
        <p:nvSpPr>
          <p:cNvPr id="134157" name="Rectangle 13">
            <a:extLst>
              <a:ext uri="{FF2B5EF4-FFF2-40B4-BE49-F238E27FC236}">
                <a16:creationId xmlns:a16="http://schemas.microsoft.com/office/drawing/2014/main" xmlns="" id="{2EFA2304-240B-433C-A3DF-FC7B512D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4665663"/>
            <a:ext cx="2232025" cy="736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solidFill>
                  <a:schemeClr val="bg1"/>
                </a:solidFill>
                <a:latin typeface="+mj-lt"/>
              </a:rPr>
              <a:t>6,49</a:t>
            </a:r>
          </a:p>
        </p:txBody>
      </p:sp>
      <p:sp>
        <p:nvSpPr>
          <p:cNvPr id="134158" name="Rectangle 14">
            <a:extLst>
              <a:ext uri="{FF2B5EF4-FFF2-40B4-BE49-F238E27FC236}">
                <a16:creationId xmlns:a16="http://schemas.microsoft.com/office/drawing/2014/main" xmlns="" id="{23C39152-5FA1-4A8C-B974-E22E960F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4694238"/>
            <a:ext cx="2317750" cy="6794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90000" rIns="90000" bIns="900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Δ 2017 – 2016</a:t>
            </a:r>
          </a:p>
          <a:p>
            <a:pPr algn="ctr" eaLnBrk="1" hangingPunct="1">
              <a:defRPr/>
            </a:pPr>
            <a:r>
              <a:rPr lang="it-IT" altLang="it-IT" sz="1800" u="none" dirty="0">
                <a:latin typeface="+mj-lt"/>
              </a:rPr>
              <a:t> - 0,06</a:t>
            </a:r>
          </a:p>
        </p:txBody>
      </p:sp>
      <p:sp>
        <p:nvSpPr>
          <p:cNvPr id="134159" name="Rectangle 114">
            <a:extLst>
              <a:ext uri="{FF2B5EF4-FFF2-40B4-BE49-F238E27FC236}">
                <a16:creationId xmlns:a16="http://schemas.microsoft.com/office/drawing/2014/main" xmlns="" id="{706A1A1C-3D34-40DC-BC41-3DA5FBEF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724400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latin typeface="+mj-lt"/>
              </a:rPr>
              <a:t>Riutilizzo</a:t>
            </a:r>
          </a:p>
        </p:txBody>
      </p:sp>
      <p:sp>
        <p:nvSpPr>
          <p:cNvPr id="134160" name="Rectangle 114">
            <a:extLst>
              <a:ext uri="{FF2B5EF4-FFF2-40B4-BE49-F238E27FC236}">
                <a16:creationId xmlns:a16="http://schemas.microsoft.com/office/drawing/2014/main" xmlns="" id="{A96EB549-7053-4F94-A687-F3CB0325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557338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latin typeface="+mj-lt"/>
              </a:rPr>
              <a:t>Soddisfazione</a:t>
            </a:r>
          </a:p>
        </p:txBody>
      </p:sp>
      <p:sp>
        <p:nvSpPr>
          <p:cNvPr id="134161" name="Rectangle 114">
            <a:extLst>
              <a:ext uri="{FF2B5EF4-FFF2-40B4-BE49-F238E27FC236}">
                <a16:creationId xmlns:a16="http://schemas.microsoft.com/office/drawing/2014/main" xmlns="" id="{4E6D8CBA-884D-4EEF-AFB8-EF5A7233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141663"/>
            <a:ext cx="1857375" cy="555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u="none">
                <a:latin typeface="+mj-lt"/>
              </a:rPr>
              <a:t>Raccomandabilità</a:t>
            </a:r>
          </a:p>
        </p:txBody>
      </p:sp>
      <p:sp>
        <p:nvSpPr>
          <p:cNvPr id="134162" name="Text Box 195">
            <a:extLst>
              <a:ext uri="{FF2B5EF4-FFF2-40B4-BE49-F238E27FC236}">
                <a16:creationId xmlns:a16="http://schemas.microsoft.com/office/drawing/2014/main" xmlns="" id="{9299E508-C018-4BD5-9B8C-DFEEB7A6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205038"/>
            <a:ext cx="9937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(N=1424)</a:t>
            </a:r>
          </a:p>
        </p:txBody>
      </p:sp>
      <p:sp>
        <p:nvSpPr>
          <p:cNvPr id="134163" name="Text Box 196">
            <a:extLst>
              <a:ext uri="{FF2B5EF4-FFF2-40B4-BE49-F238E27FC236}">
                <a16:creationId xmlns:a16="http://schemas.microsoft.com/office/drawing/2014/main" xmlns="" id="{4121E1C4-1452-4742-B6CE-8A57F3C8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187575"/>
            <a:ext cx="993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600" i="1" u="none" dirty="0">
                <a:solidFill>
                  <a:srgbClr val="000066"/>
                </a:solidFill>
                <a:latin typeface="+mj-lt"/>
              </a:rPr>
              <a:t>(N=1562)</a:t>
            </a:r>
          </a:p>
        </p:txBody>
      </p:sp>
      <p:sp>
        <p:nvSpPr>
          <p:cNvPr id="21" name="Text Box 194">
            <a:extLst>
              <a:ext uri="{FF2B5EF4-FFF2-40B4-BE49-F238E27FC236}">
                <a16:creationId xmlns:a16="http://schemas.microsoft.com/office/drawing/2014/main" xmlns="" id="{F1FE68C9-B957-4E36-9D8F-CAEBD67D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6003925"/>
            <a:ext cx="1789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xmlns="" id="{6DE9A2EF-AD79-49B4-8BF9-D2C81622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115888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Degenze: confronto temporale</a:t>
            </a:r>
          </a:p>
        </p:txBody>
      </p:sp>
      <p:sp>
        <p:nvSpPr>
          <p:cNvPr id="5" name="Text Box 194">
            <a:extLst>
              <a:ext uri="{FF2B5EF4-FFF2-40B4-BE49-F238E27FC236}">
                <a16:creationId xmlns:a16="http://schemas.microsoft.com/office/drawing/2014/main" xmlns="" id="{8C9F46BE-F1FC-4338-8314-DF856882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6003925"/>
            <a:ext cx="1789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03338"/>
            <a:ext cx="917575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599873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3688" y="1166813"/>
            <a:ext cx="92678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2">
            <a:extLst>
              <a:ext uri="{FF2B5EF4-FFF2-40B4-BE49-F238E27FC236}">
                <a16:creationId xmlns:a16="http://schemas.microsoft.com/office/drawing/2014/main" xmlns="" id="{1AFCE125-BBA4-4DFA-8E3F-F495EDA9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Degenze: </a:t>
            </a: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soddisfazione per i singoli elementi del servizio</a:t>
            </a:r>
          </a:p>
        </p:txBody>
      </p:sp>
      <p:sp>
        <p:nvSpPr>
          <p:cNvPr id="136196" name="Line 129">
            <a:extLst>
              <a:ext uri="{FF2B5EF4-FFF2-40B4-BE49-F238E27FC236}">
                <a16:creationId xmlns:a16="http://schemas.microsoft.com/office/drawing/2014/main" xmlns="" id="{BF69614C-4AAF-41D8-B144-76A015137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8050" y="1195388"/>
            <a:ext cx="0" cy="525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36197" name="Rectangle 133">
            <a:extLst>
              <a:ext uri="{FF2B5EF4-FFF2-40B4-BE49-F238E27FC236}">
                <a16:creationId xmlns:a16="http://schemas.microsoft.com/office/drawing/2014/main" xmlns="" id="{D8451843-226B-4734-A425-774BCF1C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6453188"/>
            <a:ext cx="1152525" cy="215900"/>
          </a:xfrm>
          <a:prstGeom prst="rect">
            <a:avLst/>
          </a:prstGeom>
          <a:noFill/>
          <a:ln w="2286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Sodd. 6, 36</a:t>
            </a:r>
          </a:p>
        </p:txBody>
      </p:sp>
      <p:sp>
        <p:nvSpPr>
          <p:cNvPr id="7" name="Text Box 194">
            <a:extLst>
              <a:ext uri="{FF2B5EF4-FFF2-40B4-BE49-F238E27FC236}">
                <a16:creationId xmlns:a16="http://schemas.microsoft.com/office/drawing/2014/main" xmlns="" id="{757AD5A4-6499-4A4A-A69C-E376872AA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6421438"/>
            <a:ext cx="1789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77456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2775" y="1117600"/>
            <a:ext cx="86804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>
            <a:extLst>
              <a:ext uri="{FF2B5EF4-FFF2-40B4-BE49-F238E27FC236}">
                <a16:creationId xmlns:a16="http://schemas.microsoft.com/office/drawing/2014/main" xmlns="" id="{360B416B-583C-42E9-97FE-3EA4A83D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Degenze</a:t>
            </a: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: soddisfazione per i singoli elementi servizio (2016 vs 2017)</a:t>
            </a:r>
          </a:p>
        </p:txBody>
      </p:sp>
      <p:sp>
        <p:nvSpPr>
          <p:cNvPr id="138244" name="Line 129">
            <a:extLst>
              <a:ext uri="{FF2B5EF4-FFF2-40B4-BE49-F238E27FC236}">
                <a16:creationId xmlns:a16="http://schemas.microsoft.com/office/drawing/2014/main" xmlns="" id="{184CE828-90F9-42C1-A436-66D30AEF3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9125" y="981075"/>
            <a:ext cx="0" cy="53927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38245" name="Rectangle 133">
            <a:extLst>
              <a:ext uri="{FF2B5EF4-FFF2-40B4-BE49-F238E27FC236}">
                <a16:creationId xmlns:a16="http://schemas.microsoft.com/office/drawing/2014/main" xmlns="" id="{060F6C84-31FA-4465-A911-888A44D39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6381750"/>
            <a:ext cx="1152525" cy="215900"/>
          </a:xfrm>
          <a:prstGeom prst="rect">
            <a:avLst/>
          </a:prstGeom>
          <a:noFill/>
          <a:ln w="2286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Sodd. 6, 36</a:t>
            </a:r>
          </a:p>
        </p:txBody>
      </p:sp>
      <p:sp>
        <p:nvSpPr>
          <p:cNvPr id="7" name="Text Box 194">
            <a:extLst>
              <a:ext uri="{FF2B5EF4-FFF2-40B4-BE49-F238E27FC236}">
                <a16:creationId xmlns:a16="http://schemas.microsoft.com/office/drawing/2014/main" xmlns="" id="{F4132ECF-210A-4D6E-9FF9-94BA33C3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6421438"/>
            <a:ext cx="1789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86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400" i="1" u="none" dirty="0">
                <a:latin typeface="+mj-lt"/>
              </a:rPr>
              <a:t>Valori medi, scala 1-7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3">
            <a:extLst>
              <a:ext uri="{FF2B5EF4-FFF2-40B4-BE49-F238E27FC236}">
                <a16:creationId xmlns:a16="http://schemas.microsoft.com/office/drawing/2014/main" xmlns="" id="{F4D5314A-2EAA-43DB-B763-2659D3A4B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387" name="Rectangle 5">
            <a:extLst>
              <a:ext uri="{FF2B5EF4-FFF2-40B4-BE49-F238E27FC236}">
                <a16:creationId xmlns:a16="http://schemas.microsoft.com/office/drawing/2014/main" xmlns="" id="{70E51BC0-C933-40A2-8CB7-AC1DB654E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Dettaglio</a:t>
            </a:r>
          </a:p>
        </p:txBody>
      </p:sp>
      <p:sp>
        <p:nvSpPr>
          <p:cNvPr id="5" name="Freccia a sinistr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D48BD6-6C3C-4681-90C6-38A3E0B3EBE2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xmlns="" id="{6AB87823-FEBA-40BE-BE15-69EF1EA3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15888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Degenze: </a:t>
            </a:r>
            <a:r>
              <a:rPr lang="it-IT" altLang="it-IT" sz="2000" i="1" u="none" dirty="0">
                <a:solidFill>
                  <a:srgbClr val="000099"/>
                </a:solidFill>
                <a:latin typeface="+mj-lt"/>
              </a:rPr>
              <a:t>rilevazioni</a:t>
            </a:r>
          </a:p>
        </p:txBody>
      </p:sp>
      <p:pic>
        <p:nvPicPr>
          <p:cNvPr id="2" name="Immagine 1"/>
          <p:cNvPicPr/>
          <p:nvPr>
            <p:extLst>
              <p:ext uri="{D42A27DB-BD31-4B8C-83A1-F6EECF244321}">
                <p14:modId xmlns:p14="http://schemas.microsoft.com/office/powerpoint/2010/main" val="252903615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673725" y="1207526"/>
            <a:ext cx="3332890" cy="3949666"/>
          </a:xfrm>
          <a:prstGeom prst="rect">
            <a:avLst/>
          </a:prstGeom>
        </p:spPr>
      </p:pic>
      <p:pic>
        <p:nvPicPr>
          <p:cNvPr id="3" name="Immagine 2"/>
          <p:cNvPicPr/>
          <p:nvPr>
            <p:extLst>
              <p:ext uri="{D42A27DB-BD31-4B8C-83A1-F6EECF244321}">
                <p14:modId xmlns:p14="http://schemas.microsoft.com/office/powerpoint/2010/main" val="33504467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959" y="1207526"/>
            <a:ext cx="3816548" cy="5279057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Line 3">
            <a:extLst>
              <a:ext uri="{FF2B5EF4-FFF2-40B4-BE49-F238E27FC236}">
                <a16:creationId xmlns:a16="http://schemas.microsoft.com/office/drawing/2014/main" xmlns="" id="{79A57302-04D9-4882-9D29-BABF25FFD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0531" name="Rectangle 5">
            <a:extLst>
              <a:ext uri="{FF2B5EF4-FFF2-40B4-BE49-F238E27FC236}">
                <a16:creationId xmlns:a16="http://schemas.microsoft.com/office/drawing/2014/main" xmlns="" id="{B3DC5742-27DE-4684-802C-B39299C3D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di Circolo (Varese)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>
            <a:extLst>
              <a:ext uri="{FF2B5EF4-FFF2-40B4-BE49-F238E27FC236}">
                <a16:creationId xmlns:a16="http://schemas.microsoft.com/office/drawing/2014/main" xmlns="" id="{98F59112-C2F3-4C7D-8EF4-AF3114D66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xmlns="" id="{10191ECF-7A7F-4F72-9F6C-062EB435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SERVIZI AMBULATORIALI</a:t>
            </a:r>
          </a:p>
        </p:txBody>
      </p:sp>
      <p:sp>
        <p:nvSpPr>
          <p:cNvPr id="2" name="Freccia a sinistra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66ACBD-23E3-4C2C-B51C-876671FA0869}"/>
              </a:ext>
            </a:extLst>
          </p:cNvPr>
          <p:cNvSpPr/>
          <p:nvPr/>
        </p:nvSpPr>
        <p:spPr>
          <a:xfrm>
            <a:off x="8553400" y="5877272"/>
            <a:ext cx="609650" cy="5044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91121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504" y="1186780"/>
            <a:ext cx="9299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>
            <a:extLst>
              <a:ext uri="{FF2B5EF4-FFF2-40B4-BE49-F238E27FC236}">
                <a16:creationId xmlns:a16="http://schemas.microsoft.com/office/drawing/2014/main" xmlns="" id="{90E045B6-6BF8-424D-8510-1D4AE9BE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Cardiochirurgia</a:t>
            </a:r>
          </a:p>
        </p:txBody>
      </p:sp>
      <p:sp>
        <p:nvSpPr>
          <p:cNvPr id="146436" name="Text Box 123">
            <a:extLst>
              <a:ext uri="{FF2B5EF4-FFF2-40B4-BE49-F238E27FC236}">
                <a16:creationId xmlns:a16="http://schemas.microsoft.com/office/drawing/2014/main" xmlns="" id="{72F43469-788A-41BF-9EF7-984BE8A8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146437" name="Rectangle 318">
            <a:extLst>
              <a:ext uri="{FF2B5EF4-FFF2-40B4-BE49-F238E27FC236}">
                <a16:creationId xmlns:a16="http://schemas.microsoft.com/office/drawing/2014/main" xmlns="" id="{5091171A-298A-42BF-A044-3843B99B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N=32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N=28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xmlns="" id="{A1351914-F1A6-4765-9F65-208411F3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Cardiologia 1</a:t>
            </a:r>
          </a:p>
        </p:txBody>
      </p:sp>
      <p:sp>
        <p:nvSpPr>
          <p:cNvPr id="148483" name="Rectangle 318">
            <a:extLst>
              <a:ext uri="{FF2B5EF4-FFF2-40B4-BE49-F238E27FC236}">
                <a16:creationId xmlns:a16="http://schemas.microsoft.com/office/drawing/2014/main" xmlns="" id="{B572AAB9-B0C5-45F3-8E15-F5ABACF0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N=27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N=33 </a:t>
            </a:r>
          </a:p>
        </p:txBody>
      </p:sp>
      <p:sp>
        <p:nvSpPr>
          <p:cNvPr id="148484" name="Text Box 123">
            <a:extLst>
              <a:ext uri="{FF2B5EF4-FFF2-40B4-BE49-F238E27FC236}">
                <a16:creationId xmlns:a16="http://schemas.microsoft.com/office/drawing/2014/main" xmlns="" id="{92DBD5B0-81C3-4AC8-A5F0-A2BB1019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64236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3600" y="1187028"/>
            <a:ext cx="9298800" cy="52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xmlns="" id="{BE0282C5-94B8-43A2-A1F4-B91BBB91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Cardiologia 2</a:t>
            </a:r>
          </a:p>
        </p:txBody>
      </p:sp>
      <p:sp>
        <p:nvSpPr>
          <p:cNvPr id="150531" name="Rectangle 318">
            <a:extLst>
              <a:ext uri="{FF2B5EF4-FFF2-40B4-BE49-F238E27FC236}">
                <a16:creationId xmlns:a16="http://schemas.microsoft.com/office/drawing/2014/main" xmlns="" id="{0C29A918-AC11-413C-9C60-D13C4C5E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N=28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N=30</a:t>
            </a:r>
          </a:p>
        </p:txBody>
      </p:sp>
      <p:sp>
        <p:nvSpPr>
          <p:cNvPr id="150532" name="Text Box 123">
            <a:extLst>
              <a:ext uri="{FF2B5EF4-FFF2-40B4-BE49-F238E27FC236}">
                <a16:creationId xmlns:a16="http://schemas.microsoft.com/office/drawing/2014/main" xmlns="" id="{47F10AD7-DBCE-4F48-A1F0-EFB6BA64B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60197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5441"/>
            <a:ext cx="91344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73188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2">
            <a:extLst>
              <a:ext uri="{FF2B5EF4-FFF2-40B4-BE49-F238E27FC236}">
                <a16:creationId xmlns:a16="http://schemas.microsoft.com/office/drawing/2014/main" xmlns="" id="{36B201DA-CCF5-4156-8F41-269AD48BC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Cardiologia riabilitativa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52580" name="Rectangle 318">
            <a:extLst>
              <a:ext uri="{FF2B5EF4-FFF2-40B4-BE49-F238E27FC236}">
                <a16:creationId xmlns:a16="http://schemas.microsoft.com/office/drawing/2014/main" xmlns="" id="{AE237104-D03A-4C21-80D2-EF0100ED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N=6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 </a:t>
            </a:r>
          </a:p>
        </p:txBody>
      </p:sp>
      <p:sp>
        <p:nvSpPr>
          <p:cNvPr id="152581" name="Text Box 123">
            <a:extLst>
              <a:ext uri="{FF2B5EF4-FFF2-40B4-BE49-F238E27FC236}">
                <a16:creationId xmlns:a16="http://schemas.microsoft.com/office/drawing/2014/main" xmlns="" id="{9C769DE6-E370-46A6-9554-FC4037B4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>
            <a:extLst>
              <a:ext uri="{FF2B5EF4-FFF2-40B4-BE49-F238E27FC236}">
                <a16:creationId xmlns:a16="http://schemas.microsoft.com/office/drawing/2014/main" xmlns="" id="{F4A12BCC-2E1B-4355-8A3A-6CDBB8A78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Chirurgia 1</a:t>
            </a:r>
          </a:p>
        </p:txBody>
      </p:sp>
      <p:sp>
        <p:nvSpPr>
          <p:cNvPr id="154627" name="Rectangle 318">
            <a:extLst>
              <a:ext uri="{FF2B5EF4-FFF2-40B4-BE49-F238E27FC236}">
                <a16:creationId xmlns:a16="http://schemas.microsoft.com/office/drawing/2014/main" xmlns="" id="{B9B76E3C-578F-4B1A-9D81-50999B3A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N=32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N=31</a:t>
            </a:r>
          </a:p>
        </p:txBody>
      </p:sp>
      <p:sp>
        <p:nvSpPr>
          <p:cNvPr id="154628" name="Text Box 123">
            <a:extLst>
              <a:ext uri="{FF2B5EF4-FFF2-40B4-BE49-F238E27FC236}">
                <a16:creationId xmlns:a16="http://schemas.microsoft.com/office/drawing/2014/main" xmlns="" id="{A5D36BF4-FB1E-41BD-8527-8E2A76247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32667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xmlns="" id="{6D1193A6-73DF-470E-97AF-C94A0F52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Chirurgia 2</a:t>
            </a:r>
          </a:p>
        </p:txBody>
      </p:sp>
      <p:sp>
        <p:nvSpPr>
          <p:cNvPr id="156675" name="Rectangle 318">
            <a:extLst>
              <a:ext uri="{FF2B5EF4-FFF2-40B4-BE49-F238E27FC236}">
                <a16:creationId xmlns:a16="http://schemas.microsoft.com/office/drawing/2014/main" xmlns="" id="{1860607F-AEEC-4E39-8F77-DF52BB93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N=16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N=20 </a:t>
            </a:r>
          </a:p>
        </p:txBody>
      </p:sp>
      <p:sp>
        <p:nvSpPr>
          <p:cNvPr id="156676" name="Text Box 123">
            <a:extLst>
              <a:ext uri="{FF2B5EF4-FFF2-40B4-BE49-F238E27FC236}">
                <a16:creationId xmlns:a16="http://schemas.microsoft.com/office/drawing/2014/main" xmlns="" id="{16F56D01-322B-4907-BDA3-3E286FCCF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56451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xmlns="" id="{DED1BCFD-1A30-4AC3-A891-A5F90DCF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Chirurgia 3 toracica</a:t>
            </a:r>
          </a:p>
        </p:txBody>
      </p:sp>
      <p:sp>
        <p:nvSpPr>
          <p:cNvPr id="158723" name="Rectangle 318">
            <a:extLst>
              <a:ext uri="{FF2B5EF4-FFF2-40B4-BE49-F238E27FC236}">
                <a16:creationId xmlns:a16="http://schemas.microsoft.com/office/drawing/2014/main" xmlns="" id="{3A02C00F-2E04-4577-87AA-C742AF55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>
              <a:latin typeface="Tahoma" panose="020B0604030504040204" pitchFamily="34" charset="0"/>
            </a:endParaRP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58724" name="Text Box 123">
            <a:extLst>
              <a:ext uri="{FF2B5EF4-FFF2-40B4-BE49-F238E27FC236}">
                <a16:creationId xmlns:a16="http://schemas.microsoft.com/office/drawing/2014/main" xmlns="" id="{1B73D452-638B-4E08-85D4-87CB6701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35352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2">
            <a:extLst>
              <a:ext uri="{FF2B5EF4-FFF2-40B4-BE49-F238E27FC236}">
                <a16:creationId xmlns:a16="http://schemas.microsoft.com/office/drawing/2014/main" xmlns="" id="{F9DB2B97-CB5F-4CAE-B77E-C49BE0E0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Chirurgia plastica</a:t>
            </a:r>
          </a:p>
        </p:txBody>
      </p:sp>
      <p:sp>
        <p:nvSpPr>
          <p:cNvPr id="189443" name="Rectangle 318">
            <a:extLst>
              <a:ext uri="{FF2B5EF4-FFF2-40B4-BE49-F238E27FC236}">
                <a16:creationId xmlns:a16="http://schemas.microsoft.com/office/drawing/2014/main" xmlns="" id="{AC0D36E8-D364-480F-A12F-0BB31166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N=24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N=26 </a:t>
            </a:r>
          </a:p>
        </p:txBody>
      </p:sp>
      <p:sp>
        <p:nvSpPr>
          <p:cNvPr id="189444" name="Text Box 123">
            <a:extLst>
              <a:ext uri="{FF2B5EF4-FFF2-40B4-BE49-F238E27FC236}">
                <a16:creationId xmlns:a16="http://schemas.microsoft.com/office/drawing/2014/main" xmlns="" id="{4E1C6A35-A487-45A0-9E6A-0C2378BE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988369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">
            <a:extLst>
              <a:ext uri="{FF2B5EF4-FFF2-40B4-BE49-F238E27FC236}">
                <a16:creationId xmlns:a16="http://schemas.microsoft.com/office/drawing/2014/main" xmlns="" id="{0FA9DDA6-7975-4E7A-85DE-3C7D6E98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Chirurgia vascolare</a:t>
            </a:r>
          </a:p>
        </p:txBody>
      </p:sp>
      <p:sp>
        <p:nvSpPr>
          <p:cNvPr id="191491" name="Rectangle 318">
            <a:extLst>
              <a:ext uri="{FF2B5EF4-FFF2-40B4-BE49-F238E27FC236}">
                <a16:creationId xmlns:a16="http://schemas.microsoft.com/office/drawing/2014/main" xmlns="" id="{63EB5569-D24E-4BF7-9D3D-584048D59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N=25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N=31 </a:t>
            </a:r>
          </a:p>
        </p:txBody>
      </p:sp>
      <p:sp>
        <p:nvSpPr>
          <p:cNvPr id="191492" name="Text Box 123">
            <a:extLst>
              <a:ext uri="{FF2B5EF4-FFF2-40B4-BE49-F238E27FC236}">
                <a16:creationId xmlns:a16="http://schemas.microsoft.com/office/drawing/2014/main" xmlns="" id="{25645DE4-E2E4-4403-92D0-4C5107EC0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70864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01887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2">
            <a:extLst>
              <a:ext uri="{FF2B5EF4-FFF2-40B4-BE49-F238E27FC236}">
                <a16:creationId xmlns:a16="http://schemas.microsoft.com/office/drawing/2014/main" xmlns="" id="{CA19D747-938C-4FFA-8F21-FE91F25E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Ematologia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60772" name="Rectangle 318">
            <a:extLst>
              <a:ext uri="{FF2B5EF4-FFF2-40B4-BE49-F238E27FC236}">
                <a16:creationId xmlns:a16="http://schemas.microsoft.com/office/drawing/2014/main" xmlns="" id="{556FDCA3-C509-4081-A829-BFF7CB221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N=23 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N=26</a:t>
            </a:r>
          </a:p>
        </p:txBody>
      </p:sp>
      <p:sp>
        <p:nvSpPr>
          <p:cNvPr id="160773" name="Text Box 123">
            <a:extLst>
              <a:ext uri="{FF2B5EF4-FFF2-40B4-BE49-F238E27FC236}">
                <a16:creationId xmlns:a16="http://schemas.microsoft.com/office/drawing/2014/main" xmlns="" id="{5F3F6E93-1313-4FBA-B151-BD9FFA730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F8818284-84C1-44C5-B097-D7A22202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146050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u="none">
                <a:solidFill>
                  <a:srgbClr val="000099"/>
                </a:solidFill>
                <a:latin typeface="+mj-lt"/>
              </a:rPr>
              <a:t>Ambulatori: </a:t>
            </a:r>
            <a:r>
              <a:rPr lang="it-IT" altLang="it-IT" sz="2000" i="1" u="none">
                <a:solidFill>
                  <a:srgbClr val="000099"/>
                </a:solidFill>
                <a:latin typeface="+mj-lt"/>
              </a:rPr>
              <a:t>il campione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1567CDE1-372E-49A4-8024-5B0237C08A3C}"/>
              </a:ext>
            </a:extLst>
          </p:cNvPr>
          <p:cNvSpPr>
            <a:spLocks/>
          </p:cNvSpPr>
          <p:nvPr/>
        </p:nvSpPr>
        <p:spPr bwMode="auto">
          <a:xfrm rot="10800000">
            <a:off x="1862138" y="1749425"/>
            <a:ext cx="866775" cy="127793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2400" u="none">
              <a:solidFill>
                <a:srgbClr val="000066"/>
              </a:solidFill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C57E4E1D-2BC0-40EA-96C3-647F6B1EB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2782888"/>
            <a:ext cx="105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FEMMINE 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60,9%</a:t>
            </a:r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xmlns="" id="{9838430E-A3A0-4D85-90C6-00B7BCE1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1557338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MASCHI</a:t>
            </a:r>
          </a:p>
          <a:p>
            <a:pPr algn="ctr" eaLnBrk="1" hangingPunct="1"/>
            <a:r>
              <a:rPr lang="it-IT" altLang="it-IT" sz="1600" u="none">
                <a:solidFill>
                  <a:srgbClr val="000066"/>
                </a:solidFill>
                <a:latin typeface="Tahoma" panose="020B0604030504040204" pitchFamily="34" charset="0"/>
              </a:rPr>
              <a:t>39,1%</a:t>
            </a:r>
          </a:p>
        </p:txBody>
      </p:sp>
      <p:sp>
        <p:nvSpPr>
          <p:cNvPr id="19462" name="AutoShape 347">
            <a:extLst>
              <a:ext uri="{FF2B5EF4-FFF2-40B4-BE49-F238E27FC236}">
                <a16:creationId xmlns:a16="http://schemas.microsoft.com/office/drawing/2014/main" xmlns="" id="{F417EB0C-790B-4906-85C7-F172259A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2132013"/>
            <a:ext cx="1139825" cy="487362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2286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400" u="none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1520</a:t>
            </a:r>
          </a:p>
        </p:txBody>
      </p:sp>
      <p:sp>
        <p:nvSpPr>
          <p:cNvPr id="2" name="Rectangle 289">
            <a:extLst>
              <a:ext uri="{FF2B5EF4-FFF2-40B4-BE49-F238E27FC236}">
                <a16:creationId xmlns:a16="http://schemas.microsoft.com/office/drawing/2014/main" xmlns="" id="{CD5C4409-6755-492F-A2FF-3E25A1CE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98625"/>
            <a:ext cx="838200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2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65" charset="-128"/>
              </a:rPr>
              <a:t>2017</a:t>
            </a:r>
          </a:p>
        </p:txBody>
      </p:sp>
      <p:sp>
        <p:nvSpPr>
          <p:cNvPr id="19464" name="AutoShape 11">
            <a:extLst>
              <a:ext uri="{FF2B5EF4-FFF2-40B4-BE49-F238E27FC236}">
                <a16:creationId xmlns:a16="http://schemas.microsoft.com/office/drawing/2014/main" xmlns="" id="{9E67ACE6-B723-486B-A720-7E008CB0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052513"/>
            <a:ext cx="4881562" cy="28082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9465" name="AutoShape 12">
            <a:extLst>
              <a:ext uri="{FF2B5EF4-FFF2-40B4-BE49-F238E27FC236}">
                <a16:creationId xmlns:a16="http://schemas.microsoft.com/office/drawing/2014/main" xmlns="" id="{EA38BD17-DCE2-402C-89D0-DF5C9295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86080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9466" name="AutoShape 13">
            <a:extLst>
              <a:ext uri="{FF2B5EF4-FFF2-40B4-BE49-F238E27FC236}">
                <a16:creationId xmlns:a16="http://schemas.microsoft.com/office/drawing/2014/main" xmlns="" id="{B9330051-651D-4DEE-A4B6-F7B0D9DE4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052513"/>
            <a:ext cx="4881562" cy="28082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sp>
        <p:nvSpPr>
          <p:cNvPr id="19467" name="AutoShape 14">
            <a:extLst>
              <a:ext uri="{FF2B5EF4-FFF2-40B4-BE49-F238E27FC236}">
                <a16:creationId xmlns:a16="http://schemas.microsoft.com/office/drawing/2014/main" xmlns="" id="{5CFCCFC3-0BC8-4427-AFFD-4973EE7A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860800"/>
            <a:ext cx="4881562" cy="2808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90000" rIns="90000" bIns="90000" anchor="ctr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 sz="1400" u="none"/>
          </a:p>
        </p:txBody>
      </p:sp>
      <p:pic>
        <p:nvPicPr>
          <p:cNvPr id="4" name="Immagin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4177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99038" y="1236663"/>
            <a:ext cx="4808537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3933825"/>
            <a:ext cx="46037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957638"/>
            <a:ext cx="460533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xmlns="" id="{AEA8C467-6F1D-4B5E-98B4-65687216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Gastroenterologia</a:t>
            </a:r>
          </a:p>
        </p:txBody>
      </p:sp>
      <p:sp>
        <p:nvSpPr>
          <p:cNvPr id="162819" name="Rectangle 318">
            <a:extLst>
              <a:ext uri="{FF2B5EF4-FFF2-40B4-BE49-F238E27FC236}">
                <a16:creationId xmlns:a16="http://schemas.microsoft.com/office/drawing/2014/main" xmlns="" id="{377072DF-8286-4B2D-AEB7-94C7E72BE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N=44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N=73 </a:t>
            </a:r>
          </a:p>
        </p:txBody>
      </p:sp>
      <p:sp>
        <p:nvSpPr>
          <p:cNvPr id="162820" name="Text Box 123">
            <a:extLst>
              <a:ext uri="{FF2B5EF4-FFF2-40B4-BE49-F238E27FC236}">
                <a16:creationId xmlns:a16="http://schemas.microsoft.com/office/drawing/2014/main" xmlns="" id="{E4F1F482-8812-4FE8-AFD5-58568C82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14613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2069" y="1187028"/>
            <a:ext cx="9819482" cy="51943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xmlns="" id="{35F7E7D8-A28B-4E45-86A6-6AE89ACC4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Geriatria</a:t>
            </a:r>
          </a:p>
        </p:txBody>
      </p:sp>
      <p:sp>
        <p:nvSpPr>
          <p:cNvPr id="164867" name="Rectangle 318">
            <a:extLst>
              <a:ext uri="{FF2B5EF4-FFF2-40B4-BE49-F238E27FC236}">
                <a16:creationId xmlns:a16="http://schemas.microsoft.com/office/drawing/2014/main" xmlns="" id="{3EBC7CB4-6846-4EF6-A51E-7C0DE966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N=31 </a:t>
            </a:r>
          </a:p>
        </p:txBody>
      </p:sp>
      <p:sp>
        <p:nvSpPr>
          <p:cNvPr id="164868" name="Text Box 123">
            <a:extLst>
              <a:ext uri="{FF2B5EF4-FFF2-40B4-BE49-F238E27FC236}">
                <a16:creationId xmlns:a16="http://schemas.microsoft.com/office/drawing/2014/main" xmlns="" id="{F8C6CF88-A72D-49E6-AA23-74CD59E09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00803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4275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xmlns="" id="{4B8FD7AC-C514-42E5-83DE-02D5A84C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Malattie infettive</a:t>
            </a:r>
          </a:p>
        </p:txBody>
      </p:sp>
      <p:sp>
        <p:nvSpPr>
          <p:cNvPr id="166915" name="Rectangle 318">
            <a:extLst>
              <a:ext uri="{FF2B5EF4-FFF2-40B4-BE49-F238E27FC236}">
                <a16:creationId xmlns:a16="http://schemas.microsoft.com/office/drawing/2014/main" xmlns="" id="{FB1BA9B7-67BC-4096-8494-9B7C76AD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N=28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N=36 </a:t>
            </a:r>
          </a:p>
        </p:txBody>
      </p:sp>
      <p:sp>
        <p:nvSpPr>
          <p:cNvPr id="166916" name="Text Box 123">
            <a:extLst>
              <a:ext uri="{FF2B5EF4-FFF2-40B4-BE49-F238E27FC236}">
                <a16:creationId xmlns:a16="http://schemas.microsoft.com/office/drawing/2014/main" xmlns="" id="{78856E7F-418F-46C0-8FD2-DCE0FF9A8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52686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xmlns="" id="{9F952A0D-2132-44D8-9629-7776C9145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Medicina generale 1</a:t>
            </a:r>
          </a:p>
        </p:txBody>
      </p:sp>
      <p:sp>
        <p:nvSpPr>
          <p:cNvPr id="168963" name="Rectangle 318">
            <a:extLst>
              <a:ext uri="{FF2B5EF4-FFF2-40B4-BE49-F238E27FC236}">
                <a16:creationId xmlns:a16="http://schemas.microsoft.com/office/drawing/2014/main" xmlns="" id="{ACCF044C-C3D6-42E5-9C50-57DF217E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N=40 </a:t>
            </a:r>
          </a:p>
        </p:txBody>
      </p:sp>
      <p:sp>
        <p:nvSpPr>
          <p:cNvPr id="168964" name="Text Box 123">
            <a:extLst>
              <a:ext uri="{FF2B5EF4-FFF2-40B4-BE49-F238E27FC236}">
                <a16:creationId xmlns:a16="http://schemas.microsoft.com/office/drawing/2014/main" xmlns="" id="{6D73DC6A-8435-499A-AB4B-7252B18E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97585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xmlns="" id="{B0294207-A0C9-4827-8B73-BACFD338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Medicina generale 2</a:t>
            </a:r>
          </a:p>
        </p:txBody>
      </p:sp>
      <p:sp>
        <p:nvSpPr>
          <p:cNvPr id="171011" name="Rectangle 318">
            <a:extLst>
              <a:ext uri="{FF2B5EF4-FFF2-40B4-BE49-F238E27FC236}">
                <a16:creationId xmlns:a16="http://schemas.microsoft.com/office/drawing/2014/main" xmlns="" id="{CA807BDB-1101-4A2D-9ABF-39C2D52C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N=43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N=41 </a:t>
            </a:r>
          </a:p>
        </p:txBody>
      </p:sp>
      <p:sp>
        <p:nvSpPr>
          <p:cNvPr id="171012" name="Text Box 123">
            <a:extLst>
              <a:ext uri="{FF2B5EF4-FFF2-40B4-BE49-F238E27FC236}">
                <a16:creationId xmlns:a16="http://schemas.microsoft.com/office/drawing/2014/main" xmlns="" id="{867BD635-47C9-4B14-A2D1-AADC86DF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03093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xmlns="" id="{0EA19B6C-3712-4F27-8AA3-DA5E6D9B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Nefrologia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73059" name="Rectangle 318">
            <a:extLst>
              <a:ext uri="{FF2B5EF4-FFF2-40B4-BE49-F238E27FC236}">
                <a16:creationId xmlns:a16="http://schemas.microsoft.com/office/drawing/2014/main" xmlns="" id="{6CD419C3-B975-497F-8789-DC696CC8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N=20 </a:t>
            </a:r>
          </a:p>
        </p:txBody>
      </p:sp>
      <p:sp>
        <p:nvSpPr>
          <p:cNvPr id="173060" name="Text Box 123">
            <a:extLst>
              <a:ext uri="{FF2B5EF4-FFF2-40B4-BE49-F238E27FC236}">
                <a16:creationId xmlns:a16="http://schemas.microsoft.com/office/drawing/2014/main" xmlns="" id="{48EB4D4A-8131-4A85-A516-DA6193C50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67606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xmlns="" id="{EAD8BCED-2CDB-4577-AD9A-2FBA39D93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Neurochirurgia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75107" name="Rectangle 318">
            <a:extLst>
              <a:ext uri="{FF2B5EF4-FFF2-40B4-BE49-F238E27FC236}">
                <a16:creationId xmlns:a16="http://schemas.microsoft.com/office/drawing/2014/main" xmlns="" id="{05DEBEF2-7858-47B5-BE4A-DA0D1296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N=64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N=60 </a:t>
            </a:r>
          </a:p>
        </p:txBody>
      </p:sp>
      <p:sp>
        <p:nvSpPr>
          <p:cNvPr id="175108" name="Text Box 123">
            <a:extLst>
              <a:ext uri="{FF2B5EF4-FFF2-40B4-BE49-F238E27FC236}">
                <a16:creationId xmlns:a16="http://schemas.microsoft.com/office/drawing/2014/main" xmlns="" id="{69F69DBD-EFDF-4722-8A42-72B1D4506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81747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xmlns="" id="{4BC664C0-6878-403B-A65A-DD095D3F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Neurologia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77155" name="Text Box 123">
            <a:extLst>
              <a:ext uri="{FF2B5EF4-FFF2-40B4-BE49-F238E27FC236}">
                <a16:creationId xmlns:a16="http://schemas.microsoft.com/office/drawing/2014/main" xmlns="" id="{4974AA8C-5502-4A42-9BEE-5438A86E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sp>
        <p:nvSpPr>
          <p:cNvPr id="177156" name="Rectangle 318">
            <a:extLst>
              <a:ext uri="{FF2B5EF4-FFF2-40B4-BE49-F238E27FC236}">
                <a16:creationId xmlns:a16="http://schemas.microsoft.com/office/drawing/2014/main" xmlns="" id="{F4F19353-6554-499D-94E9-5FC64C6F4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N=24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N=21 </a:t>
            </a:r>
          </a:p>
        </p:txBody>
      </p:sp>
      <p:pic>
        <p:nvPicPr>
          <p:cNvPr id="2" name="Immagine 1"/>
          <p:cNvPicPr>
            <a:picLocks noChangeArrowheads="1"/>
          </p:cNvPicPr>
          <p:nvPr>
            <p:extLst>
              <p:ext uri="{D42A27DB-BD31-4B8C-83A1-F6EECF244321}">
                <p14:modId xmlns:p14="http://schemas.microsoft.com/office/powerpoint/2010/main" val="14416692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4175" y="1187028"/>
            <a:ext cx="91376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xmlns="" id="{B53F6DA8-2096-4C1E-ABEE-40BD46C9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Oculistica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79203" name="Rectangle 318">
            <a:extLst>
              <a:ext uri="{FF2B5EF4-FFF2-40B4-BE49-F238E27FC236}">
                <a16:creationId xmlns:a16="http://schemas.microsoft.com/office/drawing/2014/main" xmlns="" id="{7376775C-A8FB-4929-A0A7-23C789E95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N=40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N=40 </a:t>
            </a:r>
          </a:p>
        </p:txBody>
      </p:sp>
      <p:sp>
        <p:nvSpPr>
          <p:cNvPr id="179204" name="Text Box 123">
            <a:extLst>
              <a:ext uri="{FF2B5EF4-FFF2-40B4-BE49-F238E27FC236}">
                <a16:creationId xmlns:a16="http://schemas.microsoft.com/office/drawing/2014/main" xmlns="" id="{95BD6A53-856D-42A2-854A-FE3F84AC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70932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4494" y="1196553"/>
            <a:ext cx="91170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xmlns="" id="{BB6A2DF5-04EF-4F41-95EA-9D7C986D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Ortopedia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81251" name="Rectangle 318">
            <a:extLst>
              <a:ext uri="{FF2B5EF4-FFF2-40B4-BE49-F238E27FC236}">
                <a16:creationId xmlns:a16="http://schemas.microsoft.com/office/drawing/2014/main" xmlns="" id="{355E264A-A9B4-4241-A38E-D4141F8A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8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N=80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N=89 </a:t>
            </a:r>
          </a:p>
        </p:txBody>
      </p:sp>
      <p:sp>
        <p:nvSpPr>
          <p:cNvPr id="181252" name="Text Box 123">
            <a:extLst>
              <a:ext uri="{FF2B5EF4-FFF2-40B4-BE49-F238E27FC236}">
                <a16:creationId xmlns:a16="http://schemas.microsoft.com/office/drawing/2014/main" xmlns="" id="{31AB348F-76A2-4C02-A6DA-6FD56D2C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45500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27960EB6-E1E1-43DE-A389-E0AAD092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115888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Ambulatori: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modalità di prenotazione</a:t>
            </a:r>
          </a:p>
        </p:txBody>
      </p:sp>
      <p:sp>
        <p:nvSpPr>
          <p:cNvPr id="21507" name="Text Box 21">
            <a:extLst>
              <a:ext uri="{FF2B5EF4-FFF2-40B4-BE49-F238E27FC236}">
                <a16:creationId xmlns:a16="http://schemas.microsoft.com/office/drawing/2014/main" xmlns="" id="{2A9FD179-020D-45AD-9759-62A0D0E6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300"/>
            <a:ext cx="20875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u="none" dirty="0">
                <a:latin typeface="+mj-lt"/>
              </a:rPr>
              <a:t>Valori percentuali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387128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3188" y="1196975"/>
            <a:ext cx="71596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xmlns="" id="{5471B7B6-B041-432C-A1C3-6E02E99B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Otorinolaringoiatria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83299" name="Rectangle 318">
            <a:extLst>
              <a:ext uri="{FF2B5EF4-FFF2-40B4-BE49-F238E27FC236}">
                <a16:creationId xmlns:a16="http://schemas.microsoft.com/office/drawing/2014/main" xmlns="" id="{22D1CE01-00CA-48B9-9CD4-B92AC104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N=58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N=62 </a:t>
            </a:r>
          </a:p>
        </p:txBody>
      </p:sp>
      <p:sp>
        <p:nvSpPr>
          <p:cNvPr id="183300" name="Text Box 123">
            <a:extLst>
              <a:ext uri="{FF2B5EF4-FFF2-40B4-BE49-F238E27FC236}">
                <a16:creationId xmlns:a16="http://schemas.microsoft.com/office/drawing/2014/main" xmlns="" id="{CC1C3968-651B-4315-A349-9107DC729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34917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xmlns="" id="{649F0031-12A7-4791-BAF9-A82EAF79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Pneumologia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85347" name="Rectangle 318">
            <a:extLst>
              <a:ext uri="{FF2B5EF4-FFF2-40B4-BE49-F238E27FC236}">
                <a16:creationId xmlns:a16="http://schemas.microsoft.com/office/drawing/2014/main" xmlns="" id="{DAA4753C-F443-4D0F-BCC7-07090FD9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70600"/>
            <a:ext cx="2159000" cy="5032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N=20 </a:t>
            </a:r>
          </a:p>
        </p:txBody>
      </p:sp>
      <p:sp>
        <p:nvSpPr>
          <p:cNvPr id="185348" name="Text Box 123">
            <a:extLst>
              <a:ext uri="{FF2B5EF4-FFF2-40B4-BE49-F238E27FC236}">
                <a16:creationId xmlns:a16="http://schemas.microsoft.com/office/drawing/2014/main" xmlns="" id="{FEB934D6-F0A8-417F-B927-ED461CD6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76576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xmlns="" id="{E6B8C8A9-FDF0-48FC-8116-CA5F446B8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Urologia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87395" name="Rectangle 318">
            <a:extLst>
              <a:ext uri="{FF2B5EF4-FFF2-40B4-BE49-F238E27FC236}">
                <a16:creationId xmlns:a16="http://schemas.microsoft.com/office/drawing/2014/main" xmlns="" id="{55316295-F07D-4FFE-B0BB-C1AB3CB4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N=32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N=33 </a:t>
            </a:r>
          </a:p>
        </p:txBody>
      </p:sp>
      <p:sp>
        <p:nvSpPr>
          <p:cNvPr id="187396" name="Text Box 123">
            <a:extLst>
              <a:ext uri="{FF2B5EF4-FFF2-40B4-BE49-F238E27FC236}">
                <a16:creationId xmlns:a16="http://schemas.microsoft.com/office/drawing/2014/main" xmlns="" id="{A0B4C584-952B-4EC1-A29B-0A470889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71110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">
            <a:extLst>
              <a:ext uri="{FF2B5EF4-FFF2-40B4-BE49-F238E27FC236}">
                <a16:creationId xmlns:a16="http://schemas.microsoft.com/office/drawing/2014/main" xmlns="" id="{0FA9DDA6-7975-4E7A-85DE-3C7D6E98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Circolo: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Day </a:t>
            </a:r>
            <a:r>
              <a:rPr lang="it-IT" altLang="it-IT" sz="2400" i="1" u="none" dirty="0" err="1">
                <a:solidFill>
                  <a:srgbClr val="000099"/>
                </a:solidFill>
                <a:latin typeface="+mj-lt"/>
              </a:rPr>
              <a:t>Surgey</a:t>
            </a:r>
            <a:endParaRPr lang="it-IT" altLang="it-IT" sz="24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Rectangle 318">
            <a:extLst>
              <a:ext uri="{FF2B5EF4-FFF2-40B4-BE49-F238E27FC236}">
                <a16:creationId xmlns:a16="http://schemas.microsoft.com/office/drawing/2014/main" xmlns="" id="{CF47C47B-AD89-4358-85F4-BD7F3720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25" y="6202363"/>
            <a:ext cx="2016125" cy="3460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N=62 </a:t>
            </a:r>
          </a:p>
        </p:txBody>
      </p:sp>
      <p:sp>
        <p:nvSpPr>
          <p:cNvPr id="193540" name="Text Box 123">
            <a:extLst>
              <a:ext uri="{FF2B5EF4-FFF2-40B4-BE49-F238E27FC236}">
                <a16:creationId xmlns:a16="http://schemas.microsoft.com/office/drawing/2014/main" xmlns="" id="{3945AF29-63DD-4B82-9449-EA10948F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3" name="Immagin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23958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50" y="1196752"/>
            <a:ext cx="89535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Line 3">
            <a:extLst>
              <a:ext uri="{FF2B5EF4-FFF2-40B4-BE49-F238E27FC236}">
                <a16:creationId xmlns:a16="http://schemas.microsoft.com/office/drawing/2014/main" xmlns="" id="{3706A81B-B9A3-475F-BA78-24C644CBC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7635" name="Rectangle 5">
            <a:extLst>
              <a:ext uri="{FF2B5EF4-FFF2-40B4-BE49-F238E27FC236}">
                <a16:creationId xmlns:a16="http://schemas.microsoft.com/office/drawing/2014/main" xmlns="" id="{A1C6BDB2-55F2-45F4-8511-456224DA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>
                <a:solidFill>
                  <a:srgbClr val="000099"/>
                </a:solidFill>
                <a:latin typeface="+mj-lt"/>
              </a:rPr>
              <a:t>Ospedale Del Ponte (Varese)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xmlns="" id="{F44ECE20-7B42-4F0E-AEB4-CC7B700A9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Del Ponte: </a:t>
            </a:r>
          </a:p>
          <a:p>
            <a:pPr algn="ctr" eaLnBrk="1" hangingPunct="1">
              <a:defRPr/>
            </a:pP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Pediatria</a:t>
            </a:r>
          </a:p>
        </p:txBody>
      </p:sp>
      <p:sp>
        <p:nvSpPr>
          <p:cNvPr id="199683" name="Rectangle 318">
            <a:extLst>
              <a:ext uri="{FF2B5EF4-FFF2-40B4-BE49-F238E27FC236}">
                <a16:creationId xmlns:a16="http://schemas.microsoft.com/office/drawing/2014/main" xmlns="" id="{D6F558F3-68B0-49D0-A5FB-822245E7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N=50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N=49 </a:t>
            </a:r>
          </a:p>
        </p:txBody>
      </p:sp>
      <p:sp>
        <p:nvSpPr>
          <p:cNvPr id="199684" name="Text Box 123">
            <a:extLst>
              <a:ext uri="{FF2B5EF4-FFF2-40B4-BE49-F238E27FC236}">
                <a16:creationId xmlns:a16="http://schemas.microsoft.com/office/drawing/2014/main" xmlns="" id="{7DC320CE-48B7-4891-8798-0B4B2536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1844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xmlns="" id="{B840208C-305D-487C-A4B8-39239F88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Del Ponte: </a:t>
            </a:r>
          </a:p>
          <a:p>
            <a:pPr algn="ctr" eaLnBrk="1" hangingPunct="1">
              <a:defRPr/>
            </a:pP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Ostetricia e ginecologia</a:t>
            </a:r>
          </a:p>
        </p:txBody>
      </p:sp>
      <p:sp>
        <p:nvSpPr>
          <p:cNvPr id="197635" name="Rectangle 318">
            <a:extLst>
              <a:ext uri="{FF2B5EF4-FFF2-40B4-BE49-F238E27FC236}">
                <a16:creationId xmlns:a16="http://schemas.microsoft.com/office/drawing/2014/main" xmlns="" id="{21DFABF1-F1F3-402E-AE9B-923B75FDC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N=208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N=218 </a:t>
            </a:r>
          </a:p>
        </p:txBody>
      </p:sp>
      <p:sp>
        <p:nvSpPr>
          <p:cNvPr id="197636" name="Text Box 123">
            <a:extLst>
              <a:ext uri="{FF2B5EF4-FFF2-40B4-BE49-F238E27FC236}">
                <a16:creationId xmlns:a16="http://schemas.microsoft.com/office/drawing/2014/main" xmlns="" id="{78EE9293-59A5-4D43-882B-565C19FBB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11861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3">
            <a:extLst>
              <a:ext uri="{FF2B5EF4-FFF2-40B4-BE49-F238E27FC236}">
                <a16:creationId xmlns:a16="http://schemas.microsoft.com/office/drawing/2014/main" xmlns="" id="{407ED401-2684-4FC6-A6E1-8A6666A8A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906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3779" name="Rectangle 5">
            <a:extLst>
              <a:ext uri="{FF2B5EF4-FFF2-40B4-BE49-F238E27FC236}">
                <a16:creationId xmlns:a16="http://schemas.microsoft.com/office/drawing/2014/main" xmlns="" id="{BAA343BD-0D5B-4C99-996E-3D4039FBE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60675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DEGENZE:</a:t>
            </a:r>
          </a:p>
          <a:p>
            <a:pPr algn="ctr" eaLnBrk="1" hangingPunct="1">
              <a:defRPr/>
            </a:pPr>
            <a:r>
              <a:rPr lang="it-IT" altLang="it-IT" sz="3200" u="none" dirty="0">
                <a:solidFill>
                  <a:srgbClr val="000099"/>
                </a:solidFill>
                <a:latin typeface="+mj-lt"/>
              </a:rPr>
              <a:t>Ospedale di Cittiglio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xmlns="" id="{0AACAB28-3037-432A-959B-B5443DC7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Cittiglio: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Chirurgia generale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03779" name="Rectangle 318">
            <a:extLst>
              <a:ext uri="{FF2B5EF4-FFF2-40B4-BE49-F238E27FC236}">
                <a16:creationId xmlns:a16="http://schemas.microsoft.com/office/drawing/2014/main" xmlns="" id="{24441871-DA60-426C-B081-E1381694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N=37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N=52 </a:t>
            </a:r>
          </a:p>
        </p:txBody>
      </p:sp>
      <p:sp>
        <p:nvSpPr>
          <p:cNvPr id="203780" name="Text Box 123">
            <a:extLst>
              <a:ext uri="{FF2B5EF4-FFF2-40B4-BE49-F238E27FC236}">
                <a16:creationId xmlns:a16="http://schemas.microsoft.com/office/drawing/2014/main" xmlns="" id="{DE1F4488-B01E-491A-94D0-9A02BCA0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33544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xmlns="" id="{4686EAE8-0090-4553-9933-A5A3D5159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5888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3200" i="1" u="none" dirty="0">
                <a:solidFill>
                  <a:srgbClr val="000099"/>
                </a:solidFill>
                <a:latin typeface="+mj-lt"/>
              </a:rPr>
              <a:t>Cittiglio: </a:t>
            </a: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Medicina generale</a:t>
            </a:r>
            <a:endParaRPr lang="it-IT" altLang="it-IT" sz="32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07875" name="Rectangle 318">
            <a:extLst>
              <a:ext uri="{FF2B5EF4-FFF2-40B4-BE49-F238E27FC236}">
                <a16:creationId xmlns:a16="http://schemas.microsoft.com/office/drawing/2014/main" xmlns="" id="{37E05799-9E8D-482A-83E6-10FECA8E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092825"/>
            <a:ext cx="2159000" cy="5048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2016 N=71</a:t>
            </a:r>
          </a:p>
          <a:p>
            <a:pPr algn="ctr" eaLnBrk="1" hangingPunct="1"/>
            <a:r>
              <a:rPr lang="it-IT" altLang="it-IT" sz="1400" u="none">
                <a:latin typeface="Tahoma" panose="020B0604030504040204" pitchFamily="34" charset="0"/>
              </a:rPr>
              <a:t>2017 N=72 </a:t>
            </a:r>
          </a:p>
        </p:txBody>
      </p:sp>
      <p:sp>
        <p:nvSpPr>
          <p:cNvPr id="207876" name="Text Box 123">
            <a:extLst>
              <a:ext uri="{FF2B5EF4-FFF2-40B4-BE49-F238E27FC236}">
                <a16:creationId xmlns:a16="http://schemas.microsoft.com/office/drawing/2014/main" xmlns="" id="{7239EBAC-54D9-4954-B8F8-83F33F20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6438900"/>
            <a:ext cx="1668462" cy="3032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it-IT" sz="1000" u="none">
                <a:solidFill>
                  <a:srgbClr val="000066"/>
                </a:solidFill>
                <a:latin typeface="Tahoma" panose="020B0604030504040204" pitchFamily="34" charset="0"/>
              </a:rPr>
              <a:t>(valori medi, scala 1-7)</a:t>
            </a:r>
          </a:p>
        </p:txBody>
      </p:sp>
      <p:pic>
        <p:nvPicPr>
          <p:cNvPr id="2" name="Immagin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77029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3" y="1187028"/>
            <a:ext cx="91344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55565</TotalTime>
  <Words>2129</Words>
  <Application>Microsoft Office PowerPoint</Application>
  <PresentationFormat>A4 (21x29,7 cm)</PresentationFormat>
  <Paragraphs>785</Paragraphs>
  <Slides>145</Slides>
  <Notes>142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145</vt:i4>
      </vt:variant>
    </vt:vector>
  </HeadingPairs>
  <TitlesOfParts>
    <vt:vector size="151" baseType="lpstr">
      <vt:lpstr>ＭＳ Ｐゴシック</vt:lpstr>
      <vt:lpstr>Tahoma</vt:lpstr>
      <vt:lpstr>Times New Roman</vt:lpstr>
      <vt:lpstr>Wingdings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Sainaghi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ADMIN</dc:creator>
  <dc:description>si collega a   2 file Excel:                  Besta_1°_09camione+amb           Besta_1°_09deg</dc:description>
  <cp:lastModifiedBy>TESEO Research</cp:lastModifiedBy>
  <cp:revision>2366</cp:revision>
  <cp:lastPrinted>2018-01-19T11:58:18Z</cp:lastPrinted>
  <dcterms:created xsi:type="dcterms:W3CDTF">2005-05-10T20:42:45Z</dcterms:created>
  <dcterms:modified xsi:type="dcterms:W3CDTF">2018-01-29T17:30:57Z</dcterms:modified>
</cp:coreProperties>
</file>